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tags/tag1.xml" ContentType="application/vnd.openxmlformats-officedocument.presentationml.tags+xml"/>
  <Override PartName="/ppt/ink/ink2.xml" ContentType="application/inkml+xml"/>
  <Override PartName="/ppt/tags/tag2.xml" ContentType="application/vnd.openxmlformats-officedocument.presentationml.tags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0:17.8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12651 4519 208 0,'-7'3'79'0,"3"-3"-61"0,-3 10 6 15,0-10 0-15,0 9-6 16,-4 4-1-16,1 6 6 15,-8 18 5-15,-7 17-15 16,4 15 11-16,-3 18 3 0,-5 42-3 16,1 12 0-16,-4 38-7 15,8-38 0-15,2-25-10 16,1 75-4-16,4-47-2 16,13 51-1-16,1-45 0 0,17 7 2 15,-4-35-3-15,11 4 0 16,-6-26 3-16,9-12 1 15,-3-16-1-15,8-25-2 16,-8-13-2-16,4-24-1 16,-4-4-31-16,3-12-15 15,1-4-13-15,-7 4-2 16,-4 0-60 0</inkml:trace>
  <inkml:trace contextRef="#ctx0" brushRef="#br0" timeOffset="544.527">13776 5034 248 0,'-7'0'93'0,"3"6"-72"0,-3 6 11 0,0 1 3 16,0 9-8-16,-7 19-1 16,0-1-8-16,3-5-1 15,-10 21-10-15,4-12 0 0,-19 53 3 16,8-15-4-16,-11 24 2 15,8-24-5-15,-5 43-2 16,8-31-3-16,-4 7 1 16,8-20 1-16,-1-2 0 0,7-20 0 15,1 1 2-15,3-13-10 16,-1-13-2-16,5-5-22 16,3-14-9-16,0-2-64 15,3-19-63 1,1-1 56-16</inkml:trace>
  <inkml:trace contextRef="#ctx0" brushRef="#br0" timeOffset="885.57">13155 5294 248 0,'-14'-22'93'0,"14"16"-72"0,4-4 11 0,-1 7 1 16,4 0-12-16,7 3 1 16,4 9-7-16,7 7-1 15,-1 12-8-15,1 10 5 0,0 12 2 16,3 31-4-16,-3-8-1 16,-4-11-6-16,18 51-2 15,-8-28 2-15,12 31 1 16,-12-19-1-16,8 16-2 15,-7-25 1-15,3 15-1 16,-7-24 0-16,4-4 0 16,-7-16-3-16,3-12 0 15,-7-9-34-15,4-13-12 16,-4-3-82-16,7-16-43 16,1-2 79-16</inkml:trace>
  <inkml:trace contextRef="#ctx0" brushRef="#br0" timeOffset="1187.051">14305 6112 292 0,'-3'-3'110'0,"3"3"-86"0,3 9 9 0,-3-9-3 15,0 16-10-15,0-3 1 16,0 21-10-16,0-6-4 16,0 26-4-16,0-10-5 0,0 37 1 15,0-12 3-15,0 13 1 16,0-17-8-16,0 14-2 16,0-17-20-16,0 11-8 15,0-17-6-15,0-3-3 16,0-9-66-1,4-16-38-15,-1-2 67 16</inkml:trace>
  <inkml:trace contextRef="#ctx0" brushRef="#br0" timeOffset="1547.833">14545 5670 284 0,'-7'-16'107'0,"7"13"-83"0,0 3 6 0,0 3-3 15,4 4-4 1,3 18 1-16,3 3-7 15,8 3-2-15,-4-3-9 0,-4-6-2 0,12 25 2 16,6 22-5-16,-7-9-1 16,-3-13 0-16,6 16 2 15,-2-13-1 1,2 6-1-16,-3-9-6 0,4 0-1 16,-4-12-21-16,4 3-7 15,-4-10-17-15,0-13-8 16,-3-2-60-1</inkml:trace>
  <inkml:trace contextRef="#ctx0" brushRef="#br0" timeOffset="1897.177">15219 5661 284 0,'-7'25'107'0,"7"-25"-83"0,-7 47 6 16,3-38-3-16,1 16-9 15,-1-6 2-15,-3 19-9 16,0-1-4-16,-4 42-4 16,1-10-3-16,-8 28 3 0,4-22-4 15,-7 51 0-15,0-26 1 16,0 22 0-16,3-28 0 15,0 22 2-15,4-28-1 16,4 3 2-16,-1-22-4 16,4-10-2-16,0-11-7 15,3-11-4-15,1-5-21 0,3-11-8 16,0-5-32-16,3-19-15 16,1 3-7-1</inkml:trace>
  <inkml:trace contextRef="#ctx0" brushRef="#br0" timeOffset="2268.087">15469 4870 260 0,'14'-37'96'0,"-3"24"-75"0,3-6 12 16,-7 16 0-16,4-3-12 15,3 15-1-15,4 7-4 16,3 9 0-16,3 16-8 16,1 28 1-16,0 22 2 0,-1 16-4 15,1 27-2-15,0 11-2 16,0 5 0-16,-1 23-2 15,-10-48-1-15,-3-28 3 0,-4 54 2 16,-3-35-4-16,-4 22-1 16,0-29-2-16,-4 32 0 15,0-31-7-15,1 6-2 16,-1-19-54-16,4-3-21 16,0-18-47-1</inkml:trace>
  <inkml:trace contextRef="#ctx0" brushRef="#br0" timeOffset="4490.731">11501 10147 180 0,'0'-3'68'0,"0"3"-52"0,0 0 6 15,0 0-1-15,0 0-5 16,0 0 1-16,-4-3-1 16,1 0 3-16,-1 0-11 15,4 3 2-15,-4-3 1 0,1 0 2 16,-1 0 3-16,-3-1-3 16,0 1 2-16,0 0-4 15,-3 0-1-15,-1 3-4 16,-3 0 1-16,0 3-2 15,-4 3 2-15,-3 1-2 16,0-1 0-16,-4 3-3 16,-3 1 1-16,0-1-2 15,3 1 2-15,0-1-2 0,1 0 2 16,2 1 0-16,1 5 1 16,0 1-5-16,4 3 1 15,-1 0-2-15,0 3 0 16,4 3 2-16,4 0 2 15,-1 0-1-15,0 0-1 16,4 0-2-16,4 0 1 16,-1 3 1-16,4-2 0 15,0-1 2-15,4 0 1 16,-1-3 1-16,4-4 0 16,4 1-2-16,3-3 1 15,0 0-2-15,-3-4-1 0,-1-2 1 16,8-1-1-16,7 7 0 15,-1-7 2-15,1 7-1 16,3-4 2-16,-3 4-4 16,0 0 0-16,-4-1 1 15,4 4 2-15,-8 0 1 16,-6-7 3-16,-4 4-5 16,0-3-1-16,3 12 2 15,-2-6 3-15,-5-1 4 16,-3 4 2-16,-7-9-3 15,-4 6 0-15,1-4-5 16,-4-2-2-16,-4-1 0 16,-7 1-1-16,8-4 0 15,-1 4 0-15,4 0 0 16,0-1 2-16,3-3-6 0,4 4 1 16,4-4-1-16,6 1 2 15,4-1 1-15,4 1 1 16,3-1-3-16,4 0 2 15,-1 1 1-15,4-1 2 16,4 1-1-16,-4-1 2 16,-3 4-4-16,0-1 0 15,-4-2 1-15,-4 5 2 16,1-2-1-16,-8 2-1 16,1 1 3-16,-8 3 0 0,-3 0-1 15,-3 6-2-15,-8 6 1 16,-3 7-1-16,-7 3 0 15,-4-4 2-15,7 7-1 16,1 0-1-16,2 0-2 16,5 6 1-16,3 10 1 15,3 5 2-15,8-5-1 16,10-7-1-16,7-6 1 16,7-12-1-16,4-1 0 15,3-12 2-15,11-3-1 16,-4-6 2-16,4-1-4 15,3-2 0-15,7-4 1 16,4-3 2-16,0-3-3 16,-3-3 0-16,-5-3-28 15,1-4-10-15,-3-2-124 16</inkml:trace>
  <inkml:trace contextRef="#ctx0" brushRef="#br0" timeOffset="5467.219">11934 10681 244 0,'4'-16'90'0,"-4"16"-70"0,0-10 8 0,0 10-2 16,0 0-5-16,0 0 2 15,0 0-9-15,0 7-1 16,0 5-7-16,-4 7-2 0,1 0 2 0,-1-3-1 15,-3 15 2-15,4-6-4 16,-4 9 0 0,0 20-1-16,0-10-2 0,3-7-2 15,1-2-1-15,3-10 4 16,0-3 3-16,0-6-3 16,3-4-1-16,-3 1-2 15,7-10 0-15,4 6 2 16,-1-3 0-16,1-2 0 15,10 2 2-15,-3-3-1 16,14-3-1-16,17 0 1 16,-14 9-1-16,-3-2 0 15,10 2 0-15,-6 0 0 16,6 4 0-16,14 6 0 16,-3 3 2-16,-7-3-1 15,-14-1 2-15,-7 1 7 0,-1 6 3 16,-3-3 0-1,-6 10 2-15,-1 5-2 0,-11 4 0 16,-10-7-7-16,-7-2-2 16,-7-7-2-16,3-3 1 15,1-3-2-15,-15-4 2 16,-18 4-4-16,-6-3 0 16,-4-7-1-16,18 1-2 15,6-4 0-15,1-6 0 16,0-6-17-16,14 6-9 0,3 0-9 15,7-10-3 1,4-5-28-16,7-14-12 0,11-2-28 16</inkml:trace>
  <inkml:trace contextRef="#ctx0" brushRef="#br0" timeOffset="5869.871">11942 10702 264 0,'0'7'99'0,"0"-7"-77"0,3 0 9 0,-3 0-2 16,0 0-4-16,4-7 2 15,-1 7-9-15,1 0-3 16,-1 0-8-16,8 0 2 0,3 0 1 16,4 0-1-16,-1 0 2 15,-3 0-4-15,18 0-2 16,17-3 0-16,1-3-1 16,-1-3-2-16,-10 2 1 15,-7 1-2-15,21-6-1 16,21-10 1-16,-7 0 1 15,-7 3-1-15,-4 0-1 16,-10 10-4-16,-7 6-2 0,-4 3-37 16,-7 3-14-16,-3 3-31 15,0 3-10-15,-1 1-13 16</inkml:trace>
  <inkml:trace contextRef="#ctx0" brushRef="#br0" timeOffset="6396.636">13141 11123 244 0,'4'-10'90'0,"-4"10"-70"0,3-15 15 0,-3 11 2 0,4-2-8 15,-1 6-2-15,1 0-4 16,3 6-3-16,-4 7-10 16,1-4-2-16,3 16 2 0,7 19-4 15,0 19 2-15,-3 12-7 16,-1 1-1-16,1-1 0 15,-4-6 0-15,0-16 0 16,0 19 2-16,4 19-1 16,-1-19-1-16,1-15-2 15,-4-20 1-15,0-5-23 16,0-17-12-16,0-2-23 16,0-26-11-16,7-18-53 15</inkml:trace>
  <inkml:trace contextRef="#ctx0" brushRef="#br0" timeOffset="7087.662">13649 10677 252 0,'-7'-6'96'0,"7"6"-75"0,-7-9 10 15,3 9-2-15,4-10-9 16,4-5 1-16,-1-1-8 16,1 0-3-16,7-3-5 15,6-2-4-15,1 2 2 0,3 6 0 16,-7 7 1-16,0 3 0 0,4 6 2 16,3 6 3-16,0 4 2 15,0 6 3-15,4-1 4 16,-7 8-1-1,-4-1 1-15,-4 3-7 16,-3 9-2-16,-7 11-3 0,-3 11-1 16,-4 7-1-16,0 3 0 15,-4-6-5-15,1-1 1 16,-1 1 2-16,4 3 1 16,-4-16-1-16,8 13 1 15,3-10 0-15,0-9 1 16,3-6-2-16,8-10-2 15,0-9 5-15,6-1 4 16,4-8-1-16,8-7 1 16,2-3-3-16,5-3-1 0,-1 0-6 15,0 0 1-15,-3-1 2 16,0 4 1 0,-4 0-4-16,-3 4 1 15,-8-1 0-15,-3 0 0 0,0 0-5 16,-3 0 1-16,0-3-38 15,-4-3-14-15,0-3-18 16,0-4-5-16,3-5-65 16</inkml:trace>
  <inkml:trace contextRef="#ctx0" brushRef="#br0" timeOffset="8287.014">14079 10003 216 0,'-10'-12'82'0,"10"12"-64"0,-14-10 9 0,10 10-2 0,-3-3-11 16,0 0-1 0,0 0-3-16,0 0-1 0,0 3-5 15,0 0 2-15,0 3 0 0,0 3 6 16,0 0 5-16,3 1-5 15,1-1 1-15,3 0-2 16,0 4 1-16,3-4-4 16,8 0-3-16,3-3 2 15,7 0 2-15,7 1-2 16,4-4-2-16,0 0-2 16,-1 0-3-16,1 0 3 15,0 0 0-15,0 0-1 16,-8 0-2-16,-2 0 7 15,9 3 3-15,12 6-3 0,-5 1 1 16,-2-1-5-16,-1 7-2 16,-7-1 2-16,-3 4 2 15,-4-3 2-15,-3 3 1 16,-4-1-2-16,-4 4 1 16,-3-3-2-16,-3 0 0 15,0-3-3-15,-8 6 1 16,0 3-2-16,-10 15 2 15,-3 4-2-15,-4 3 2 16,-1-3-2-16,1-3-1 16,0-3 1-16,3-7 1 15,1-3-1-15,6-9-1 16,1-3 1-16,3 3-1 0,0 6 0 16,3-10 0-1,0-2 0-15,4 6 2 16,4 0-1-16,0-4-1 0,3-2 1 15,3-4 1-15,4 1-1 16,0-4-1-16,-3 0 1 16,7 3-1-16,6 1 0 15,1-1 0-15,0 7 0 16,-8-7 0-16,-3 1 0 16,1 2 0-16,2 7 2 15,-3 0 1-15,-3 3-1 16,-4-3-2-16,-4 0 3 15,-3 2 0-15,0-5-4 0,-3 6 1 16,-8 6 0-16,1 1 0 16,-1-4 0-16,4-3 0 15,0 0 0-15,4-4 0 16,-1-2-3-16,0-3 0 16,4 5 2-16,0 1 2 15,0-6 0-15,8 2-1 16,-1-2 1-16,7 6-1 15,0-4 0-15,7 7 0 16,11 7 0-16,-1 5 0 16,5-3 0-16,3 1 0 15,-1 2 0-15,-2-2 0 16,-5-4 0-16,-2-6 2 0,-5 6-1 16,-6 0-1-16,-7-3 3 15,-4 4 2-15,-7-4 7 16,-11 9 4-16,-10 1-8 15,-4 2-4-15,-7 1-3 16,1 0-1-16,-8-1 0 16,0-2 0-16,4-4 0 15,-1-3 0-15,8-3-3 16,4-3 0-16,6-6-27 16,4-7-10-16,7 1-33 15,7-10-11-15,0-3-75 16</inkml:trace>
  <inkml:trace contextRef="#ctx0" brushRef="#br0" timeOffset="10433.54">12615 14518 156 0,'0'-12'60'0,"0"9"-47"0,0-10 15 0,0 10 4 15,0-3-7-15,0-4-2 16,0 1-5-16,0 0-1 15,0-1-9-15,0 1 8 0,-3 2 4 16,-1 1-2-16,-3 0 0 16,-3 3-6-16,-4 3-2 15,-4 6-6-15,0 3-1 16,-3-2-1-16,0 8 1 16,0-2 0-16,-4 6 1 15,-3 0-2-15,0-1 1 16,3 4-2-16,-3-3 2 0,3 9-4 15,0 4 0-15,1 2 1 16,-1 7 0-16,4 3 0 16,3-7 2-16,4-2-1 15,3-7-1-15,4 0 1 16,4-3-1-16,3-3 2 16,3-3 3-16,4 0-2 15,4 0-2-15,0-7 0 16,3 7-1-16,0-3 0 15,0 0 2-15,4-4-1 16,-1 1-1-16,1-1 1 16,-1-2 1-16,1 5-3 0,0-2 0 15,3-4 1-15,0 7 0 16,4-7 2 0,-1 1 1-16,5-1-4 0,-1 1-1 15,0 2 1-15,0 1 0 16,1 2 3-16,-5 4 1 15,-3 3-1-15,-3 9 1 16,-7 1 7-16,-8 2 5 16,-3 1-7-16,-7-4-2 15,-3 4-4-15,-8-4 1 16,-3 0-2-16,-4-2 2 16,-3-1-4-16,7 0 0 0,0 0 1 15,3-3 0-15,4 0 0 16,3-3 0-16,4 0 0 15,0-6 0-15,4 3-3 16,3 0 2-16,3-4-1 16,4-2-2-16,4-1 3 15,3-2 0-15,3-1 1 16,5 1 0-16,-1-1 0 16,7 0 0-16,-7 1 0 15,0-1 2-15,1 1-1 16,-5 2-1-16,1 1 1 15,-4-1-1-15,-4 4 0 16,-2 0 2-16,-5 2-1 16,-3 1 2-16,0 9-2 0,-7-3 2 15,0 7-4-15,-4 9 0 16,1 6-1-16,-1 9 0 16,4-6 2-16,0 7 2 15,7-7-1-15,0 0-1 16,7 3 1-16,4 4-1 15,3 2-3-15,3-2 2 16,5-10-1-16,-1-6 0 16,0-10 2-16,4 0 0 15,-4-9-3-15,4-6 0 16,-1-4 4-16,1-2 1 16,0-7 0-16,-1-3-2 15,1 0-17-15,0-3-6 16,-1 3-42-16,1-3-15 0,0-4-47 15</inkml:trace>
  <inkml:trace contextRef="#ctx0" brushRef="#br0" timeOffset="11665.823">13995 14891 196 0,'-14'-28'74'0,"7"9"-58"0,-4-15 1 0,7 18-3 0,-3 1-8 16,0-4-1-16,0 3 4 15,-3 0 2-15,-1 1-6 16,1 5 1-16,-5 1 1 0,1 6 5 16,-3-3 3-16,-5 12-4 15,-2-3 1-15,-1 13-3 16,-3 6 0-16,-4 18-5 15,0 7-3-15,1 4 2 16,-1 5 0-16,0 10-1 16,0 18-2-16,8 14 1 15,3-1-1-15,3 6 0 16,7 23 2-16,8-7 1 16,6-12 1-16,8-1 0 15,10-6 0-15,7-2-2 16,8-17-2-16,2-18 5 0,5-10 1 15,3-15-2-15,3-13-3 16,7-16 0-16,4-15 1 16,-3-16 1-16,-4-6 1 15,-7-3 0-15,-8-10 0 16,-6 0 0-16,-7-6 0 16,-8-3-2-16,-6 0 1 15,-7 3-2-15,-11 9 2 16,-11 10-2-16,-14 9 2 15,-10 10-2-15,-8 9 2 0,-3 9-4 16,4 19 0-16,0 7 1 16,3 5 0-16,11 7 0 15,10 7 0-15,11 2-3 16,7-2 2-16,10-4-6 16,8-13 0-16,6-8-30 15,8-11-11-15,10-11-81 16</inkml:trace>
  <inkml:trace contextRef="#ctx0" brushRef="#br0" timeOffset="12042.191">14517 15795 288 0,'3'-4'107'0,"1"4"-83"0,3 4-1 0,-4 2-5 0,8 6-9 16,3 13 2-16,0 7-8 15,4 15-2 1,-4 3-1-16,0 19 2 0,-3 16 1 0,-1 2-4 16,-3-11 1-16,-3-1 0 15,-1-9 0 1,-3-10 0-16,0-12 2 0,0-13-19 16,0-12-6-16,0-12-30 15,0-14-11-15,7-8-44 16</inkml:trace>
  <inkml:trace contextRef="#ctx0" brushRef="#br0" timeOffset="12941.974">14870 14857 240 0,'-15'9'90'0,"12"-9"-70"0,-4 4 10 0,7-4-1 15,0 0-6-15,0 0 0 16,0 0-10-16,0 0-5 16,3 3-5-16,4 0 0 0,8 3 2 15,6 0 0-15,7 1 0 16,11-4-1-16,3 0 0 16,0-3 0-16,1 0 2 15,3-3-5-15,-4 3-1 16,0 0 0-16,1 0 0 15,-5 0 2-15,-6 0 1 16,-4 0-1-16,-3 0 1 16,-7 3 0-16,-4 3 3 0,-4 7-3 15,-2 2 0-15,-5 4-1 16,-3 9-2-16,0 7 1 16,-3 12-1-16,-1 22 0 15,-3 9 0-15,3 4 0 16,1-1 0-16,3 17 0 15,0 5 0-15,3-9 0 16,1-9 2-16,-1-13-3 16,5-9-2-16,-1-10 4 15,0-9 1-15,3-10-3 16,1-2 1-16,-1-7-2 16,-3-6 0-16,0-4 2 15,1-5 0-15,-1-1-11 16,-4-9-3-16,1 0-28 0,-1-3-13 15,4-7-75 1</inkml:trace>
  <inkml:trace contextRef="#ctx0" brushRef="#br0" timeOffset="14112.753">15550 14352 212 0,'-21'-15'82'0,"11"11"-64"0,-1-5 7 0,8 3-3 16,-1 6-6-16,1-3 1 16,-1-4-1-16,0 7 3 15,4 0-11-15,0 0 0 0,4 7 2 16,3 2-4-16,4 0 2 16,6-5 1-16,4 2 2 15,4-6-1-15,3 0-1 16,4-6-1-16,3 6 0 15,8-4-2-15,3 4-1 16,3 0-1-16,4 4 0 16,-4 5 0-16,-3 0 0 0,-4 4 0 15,-3-1 2-15,-3 1-1 16,-5-1 0-16,-2 1-1 16,-5 0 2-16,-3-1-1 15,-6 4 0-15,-1-4-1 16,-7 10 2-16,-4-3 1 15,-3 9 1-15,-7 7-2 16,-3 12-1-16,-5 12-1 16,-2 4 0-16,-8 0 0 15,-3-4 2-15,-4 1-3 16,4-4-2-16,0 10-3 16,7 0 1-16,3 0 1 15,7-13 2-15,8-3-3 16,6-12-2-16,4-10 6 15,7 1 5-15,4-14-2 0,3-2-1 16,0-4-2-16,1-3-3 16,-1-2 1-16,3 2 1 15,-2 0-3-15,-1 0 0 16,0 1 1-16,0 2 0 16,-3-3 0-16,-1 10 2 15,1-3-1-15,0 2-1 16,-4 4-2-16,-4 3 1 15,1 3 1-15,-4 0 2 16,0 13-1-16,0 3-1 16,0 2 1-16,0-2-1 15,4 3 0-15,-1-6 0 16,5-4 0-16,-1-6 0 0,3 1 0 16,4-4 0-16,4 0 0 15,3 0 0-15,1-3-3 16,-1 3 2-16,0 0 1 15,-3 0 2-15,-1 3-1 16,-2 1-1-16,-5 5 1 16,-3-3-1-16,-3 1 2 15,-4 2 1-15,-7-2-4 16,-4-1 1-16,-6-3 0 16,-4 3 0-16,-11 1 0 15,-14-1 2-15,-14 1-1 16,-7 2-1-16,4 7-2 15,3 3 1-15,4 9 1 16,10-3 0-16,7-9-20 16,7-3-9-16,8-10-27 15,6-13-10-15,11-15-91 16</inkml:trace>
  <inkml:trace contextRef="#ctx0" brushRef="#br0" timeOffset="15226.664">3821 4397 212 0,'3'0'82'0,"-3"0"-64"0,0-3 9 15,0 3-2-15,0 0 0 16,0 0 4-16,0 3-6 16,-3 6-2-16,-1 10-12 15,1 3-1-15,-5 3-1 0,1 7-1 16,0 15-1-16,-3 6-3 16,-4 0-2-16,-4 4 1 15,4-7-1-15,3 3 0 16,-3-9 2-16,4 0-3 15,3-3 0-15,3-10-1 16,1-3 0-16,3-9-29 0,0 0-14 16,3-10-83-1</inkml:trace>
  <inkml:trace contextRef="#ctx0" brushRef="#br0" timeOffset="15544.873">3521 4416 248 0,'0'0'93'0,"3"0"-72"0,8 0 5 0,-4 6-3 0,7 0-7 15,7 4 1-15,7 2-7 16,8 10-2-16,-5 0-4 16,1 16-3-16,11 12 0 0,6 6-1 15,-3-2 2-15,10-4-1 16,-6 0-1-16,-1-6-28 16,0-3-14-16,-13-10-36 15,-1 4-13-15,0-17 4 16</inkml:trace>
  <inkml:trace contextRef="#ctx0" brushRef="#br0" timeOffset="15840.547">4420 4491 260 0,'-3'0'96'0,"6"3"-75"0,8 7 8 0,-4-10-1 15,7 9-13-15,4-3-3 16,6 4-5-16,8 2-2 0,-4 7-3 16,4 3-2-16,0 0 1 0,3 3-1 15,-7 3 0-15,1 4 0 16,-1 2 0-16,-3-3-20 15,3-2-7-15,-11 2-43 16,5-6-18-16,-1-6-9 16</inkml:trace>
  <inkml:trace contextRef="#ctx0" brushRef="#br0" timeOffset="16108.05">4865 4519 252 0,'0'29'93'0,"0"-4"-72"0,0 22 9 0,0-19-1 16,0 16-13-16,3 3-2 15,1 3-8-15,3 10-2 16,0 5-2-16,4 17-4 0,-1-4 1 15,1-6 3-15,-4-3 1 16,7-9-6-16,0 0-2 16,0-10-38-16,7-6-14 15,0-7-57 1</inkml:trace>
  <inkml:trace contextRef="#ctx0" brushRef="#br0" timeOffset="16726.579">6593 4369 228 0,'7'-19'85'0,"-7"19"-66"0,0-19 14 16,0 16 4-16,0 3-10 16,0 0-3-16,-3 13-10 15,-1 2-4-15,-3 7-5 16,0 6-2-16,-3 4 1 0,-4 5-5 16,0 10 1-16,-1 10 0 15,-6 2 2-15,0-2-3 16,3-4 0-16,1-9 1 15,3 3 0-15,0-9-5 16,3-7-1-16,7 4-39 16,-3-10-15-16,7-10-58 15</inkml:trace>
  <inkml:trace contextRef="#ctx0" brushRef="#br0" timeOffset="17010.755">6290 4416 232 0,'-3'-10'88'0,"3"10"-69"0,0 10 8 0,0-10-1 16,3 9-10-16,4 1 1 15,4 2-6-15,3 4-1 16,7 6-6-16,7 6-3 0,11 10 2 0,-7 6-2 15,7-1-1-15,3 8 1 16,-7-7 1-16,7-4 1 16,8-2 1-16,-8 0-7 15,4-13 0-15,0 0-50 16,-4-7-19-16,-6 1-39 16</inkml:trace>
  <inkml:trace contextRef="#ctx0" brushRef="#br0" timeOffset="17331.201">7137 4441 268 0,'-4'-10'101'0,"4"14"-78"0,0-4 4 0,0 3-3 16,4 3-12-16,3 3 1 15,3 4-8-15,-3 6-1 16,11 0-2-16,0 9-2 0,3 3 3 16,0 4-4-16,0 5-2 15,4-5 4-15,-4-1 1 16,0 1-9-16,-3-7-5 0,-1-6-32 15,1 0-11-15,3-9-60 16</inkml:trace>
  <inkml:trace contextRef="#ctx0" brushRef="#br0" timeOffset="17611.941">7493 4450 236 0,'-18'7'90'0,"15"-1"-70"0,-4 3 10 0,3 1-1 15,-3 2-9-15,4 7 1 16,-4 9-10-16,0 22-4 16,0 7-4-16,-1 2-3 0,1-2 3 15,0 9-2-15,4 9 2 16,-8 10-2-16,8-7-1 15,-1-6 1 1,4-9 1-16,0-10-6 0,0-9 1 16,0-9-37-16,4-7-15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0:41.8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7976 7388 184 0,'0'-12'71'0,"0"9"-55"0,0-4-5 0,0 4 34 15,0-3-16-15,0-3-6 16,0 5-5 0,0-2-11-16,0 6 2 0,0 10 15 15,0 8-2-15,4 20-5 16,-1 22 0-16,-3 15 1 16,4 9 1-16,-1 23-4 15,-3 12 1-15,4 10-5 16,-4 2 1-16,0 4-5 15,0-3-2-15,0-13-2 16,0 0-3-16,0-3 1 16,0-19 1-16,0-15-3 15,0-16 0-15,0-16 1 16,0-12 0-16,3-13 0 16,1-13 0-16,0-9-20 0,-1-12-9 15,1-7-32 1,-1-9-11-16,4-3-61 15</inkml:trace>
  <inkml:trace contextRef="#ctx0" brushRef="#br0" timeOffset="600.681">8005 7586 160 0,'0'-16'60'0,"0"7"-47"0,0-7 13 0,0 10 3 15,0-4-6 1,3-2-1-16,1-4-4 16,3 4 1-16,3-4-10 0,4 0 1 0,4 4 1 15,7-1-2-15,10 4 0 16,11 6-1-16,7 6 2 15,7 9-3-15,0 10 1 16,0 19 4-16,0 12 4 16,0 4 5-16,-4 9 4 15,-10 3 0-15,-7 12 0 16,-11 7-8-16,-14 0 0 16,-14-7-8-16,-11 4-1 15,-6 3-2-15,-8 9-1 16,-10-9-6-16,-7-7 1 15,-15-2-2-15,-10-4 0 16,-4 0 2-16,8-9 0 16,3-10 0-16,7-12 2 15,11-12-3-15,10-7-2 0,11-10-23 16,10-5-7-16,11-10-22 16,11-6-5-16,14-7-80 15</inkml:trace>
  <inkml:trace contextRef="#ctx0" brushRef="#br0" timeOffset="1155.249">8915 8464 204 0,'-4'-32'77'0,"1"20"-60"0,-4-4 13 0,3 10 3 15,-3-4-6-15,0 1-1 16,-4 6-8-16,-3-3-1 15,-3 6-10-15,-1 9 0 0,-3 0 0 16,0 23-1-16,-4 12 1 16,7 6 2-16,4 9 2 0,4-2-3 15,6 6-3-15,8 9-2 16,6 9-3-16,8-2 3 16,10-13 0-1,7-16-4-15,4-16-1 16,0-15 1-16,0-16 2 0,-4-22 6 15,4-15 6-15,0-10-5 16,-8-6 0-16,-2-10 2 16,-5-9 4-16,-6-9-6 15,-11-1-2-15,-7 10-3 16,-11 7 0-16,-3 12-2 16,-3 9-1-16,-4 6 1 15,-1 16-1-15,5 16-5 16,3 6 1-16,3 7-27 0,4 15-9 15,7 3-35-15,7 4-15 16,11-1-32 0</inkml:trace>
  <inkml:trace contextRef="#ctx0" brushRef="#br0" timeOffset="1682.073">9479 8821 284 0,'-7'-6'107'0,"4"6"-83"0,-8-3 4 0,7 3 2 15,-6 0-10 1,-1 0-8-16,1 0-3 0,-1 0-5 16,-3 0 4-16,0 0 2 0,3 0-3 15,1-3 1-15,-1-4-3 16,1-5 2-16,3-13-2 15,-1-7 2-15,5-15-2 16,6-9 0-16,5 3-1 16,2-1 0-16,4 14 2 15,0 5 1-15,0 7-1 16,1 6-1-16,2 19-3 16,1 6 1-16,-1 22-2 15,1 9 2-15,0 13-2 16,-1 1 2-16,1-1-4 15,-4-7 0-15,0-5 1 0,0-4 2 16,0-9-3-16,4-6 0 16,0-7 1-1,3-6 0-15,4-3 0 0,-1-6 2 16,1 0-1-16,0 0-1 16,3 2-2-16,-3 4 1 15,-1 7 1-15,-3 2 2 16,1 7-1-16,-1 3-1 15,-4 6-10-15,-2-7-4 16,-1 1-26-16,-4-3-9 16,1-4-19-16,-1-5-5 15,5-7-49 1</inkml:trace>
  <inkml:trace contextRef="#ctx0" brushRef="#br0" timeOffset="2222.062">10294 8432 264 0,'-7'-9'99'0,"3"6"-77"0,-3-3 4 0,4 6-2 16,-4 0-8-16,0 0 1 15,-4 3-3-15,-3 3 1 16,0 10-8-16,-4 9 0 0,4 12 3 16,-3 4-4-16,2 6 2 15,5-6-5-15,3 6-2 16,3-3 0-16,4-3 1 16,4-10-1-16,3 0-1 15,7-9 1-15,4-9-1 16,6-10 2-16,1-6 3 15,0-10 0-15,-1-6 2 16,-2-6-4-16,-1-6-2 16,-4-10 0-16,-2-6 1 15,-5-6-1-15,-3 12 2 16,-3 0 4-16,-4 7 6 16,0 12-1-16,0 6 1 0,0 13-5 15,0 13-3-15,0 11 0 16,3 17-1-16,1 0-2 15,3-1 1-15,0 1-4 16,3 3 0-16,5-7 1 16,-1-2 0-16,0-1 0 15,3-3 0-15,1-6-25 16,3-6-8-16,-3-4-62 16,7-5-29-16,-1-7-10 15</inkml:trace>
  <inkml:trace contextRef="#ctx0" brushRef="#br0" timeOffset="2407.363">10774 8445 244 0,'-18'9'90'0,"11"4"-70"0,-3 15 4 0,3-9-5 16,3 9-10-16,4 7-3 15,0-1-6-15,4 1 0 16,3 2 0-16,0-5 0 0,3-1 0 15,1-3-20-15,-1-3-7 16,1-3-81 0</inkml:trace>
  <inkml:trace contextRef="#ctx0" brushRef="#br0" timeOffset="2837.682">10569 8106 160 0,'4'10'63'15,"3"9"-49"-15,10 9-2 0,-6-13-4 0,7 7-6 16,6 3-2-16,8 4-2 16,3 5 1-16,1 7 1 15,-1 6 19-15,-3 0 10 0,-4-3 10 0,-3-7 3 16,-4-8-7-1,-7-1-2-15,0-9-9 0,-3-7-5 16,-4-5-7-16,0-7 0 16,-4-7-7-16,1-5-3 15,-1-4-1 1,4-6 1-16,0 0-1 0,0-3-1 16,1 6 1-16,2 0 1 15,4 7 1-15,4 3 3 16,3 5-1-16,4 11 0 15,-1 11-3-15,5 8 1 16,-1 5-2-16,0-3-1 16,-7 7-2-16,0-10 1 15,-3-6-28-15,-4-4-10 16,-3-2-192 0,-1-13 87-16</inkml:trace>
  <inkml:trace contextRef="#ctx0" brushRef="#br0" timeOffset="3366.864">11536 8047 232 0,'-4'-3'88'0,"4"3"-69"0,-3 3 0 0,3-3-7 15,0 6-4-15,0 0 0 16,0 1 0-16,0-1 2 0,0 0-5 16,0-3 1-16,0 0 1 0,3-3 3 15,1-6 4-15,-1-3-2 16,-3-1 3-16,0-2 1 15,0-1-1-15,0 1 1 16,0 2 3-16,-3 10-5 16,3 0 0-16,-7 6-8 15,3 7-2-15,1 0-4 16,3 2-1-16,0 1-6 0,0 0 0 16,3-1-43-1,1-2-19-15,6 6-71 16</inkml:trace>
  <inkml:trace contextRef="#ctx0" brushRef="#br0" timeOffset="3632.99">11680 8357 272 0,'-7'0'101'0,"0"3"-78"0,0-3 13 0,4 0 0 16,3 0-21-16,0 0-6 15,0 0-6-15,0 0-3 16,-4 3 1-16,1 4-1 0,-1-1 0 16,1 3 0-16,-1 1 0 15,1-1 0-15,3 1 0 16,0-1 0-16,0-3 0 16,3 1-3-16,1-4 2 15,-1 0-1-15,1 0-2 16,-1-3-30-16,1 0-15 0,-1-3-74 15</inkml:trace>
  <inkml:trace contextRef="#ctx0" brushRef="#br0" timeOffset="4639.631">12506 7304 228 0,'-7'-7'88'0,"3"7"-69"0,-3-3 13 0,7 3 0 0,-3 0-6 16,-4 0 2-16,-4 0-10 15,1 3 0-15,-5 0-11 16,1 4 5-16,4-1 3 0,-1-3-5 16,-6 7-3-16,-12 2-2 15,1 7-1-15,-4 0-2 16,-3 3 1-16,0 0 0 16,3 6 1-16,0-3-2 15,1 9-2-15,2 1 3 16,5-4 0-16,2-6-4 15,5 4-1-15,6-7 1 16,1-4 0-16,6 1-2 16,8-3 2-16,3-1 1 15,3-2 0-15,4-4-3 16,4 1 2-16,3-7 7 16,0 6 4-16,1-2-5 0,-5-1-1 15,-3 0-2-15,-3 0 1 16,-4 1 4-16,-4 2 6 15,-3 1-5-15,-3 2-2 16,-4 1-3-16,-4-1 0 16,-3 7-2-16,0 6-1 15,0 3 1-15,0 10 1 16,3 3-3-16,1 3 0 0,3-7 1 16,3-2 2-1,4-4-3-15,7-6 0 16,4-6-1-16,3-3 0 15,4-4 2-15,3-2 2 16,0-4-1-16,0 0-1 16,0-3 3-16,-3 7 0 15,-4-4-1-15,-3 3-2 16,-1 4 1-16,-6-1 1 0,-1 4-1 16,-3 3-1-16,-3 6 1 15,-1 9-1-15,-3 10 0 16,4-6 0-16,-1-7 0 15,4 10 0-15,0 16 0 16,7-7 0-16,4 0-3 16,3-6 2-16,3-7 1 15,5-5 2-15,2-7-1 0,1-9-1 16,7-7-2-16,3-6-1 16,0-3 2-1,1-3 2-15,-5 0-24 0,1 0-10 16,-7 0-27-16,-4-1-12 15</inkml:trace>
  <inkml:trace contextRef="#ctx0" brushRef="#br0" timeOffset="6216.086">12813 7777 216 0,'-4'-9'82'0,"-3"2"-64"0,4 4 9 0,-1-3 0 16,4 6-5-16,-3-3 1 15,3-3-3-15,0 2-3 16,0-2-9-16,3-3 1 0,4-4 2 15,4 1-2-15,3-1 0 16,7 1-3-16,7-1-1 16,4 4-1-16,3 6 0 15,4 6 4-15,-3 3 5 16,-8 6 4-16,-4 4 2 16,-9 3 1-16,-8 0 0 15,-4 0-9-15,-6 6-2 16,-8-7-3-16,-3 4-1 15,0-3-1-15,0 0 0 16,0-6-5-16,3 5-1 0,0-2-2 16,4 0 3-1,4-4 0-15,3 4 1 16,3-3 0-16,4-1 0 16,4-3-3-16,7 1 2 0,3 2 1 15,7-2 0-15,4 5 0 16,-8-2 2-16,-2-4-1 15,9 10-1-15,12 9 1 16,-4 4 1-16,-4-4-3 16,-3 0 0-16,-8-3 1 15,-3 0 2-15,-6-6 12 0,-8 0 6 16,-7 0-10-16,-4 3-3 16,-7-3-5-16,-3-1 1 15,-3 1 0-15,-8 0 1 16,-3 0-2-16,-4 3-2 15,0-3-4-15,4-4 0 16,7 1-16-16,3-3-6 16,8-4-18-16,10-6-5 15,7-3-3-15,7 0 0 16,7-6-46 0,7-4-61-16,11 1 42 15</inkml:trace>
  <inkml:trace contextRef="#ctx0" brushRef="#br0" timeOffset="6501.194">13822 7990 272 0,'3'0'104'0,"-3"3"-81"0,0 4 16 16,0-4 1-16,0 12-11 15,7 7 0-15,-3 10-16 16,-1 5-6-16,1 7-4 16,0 3 0-16,-1 4 2 0,1 5-2 15,-1 7-2-15,1 3-3 16,-1-19 1-16,1-7-1 16,3 1 0-16,3 9-22 15,1-15-12-15,0-1-19 16,-1-15-8-16,1-10-59 15</inkml:trace>
  <inkml:trace contextRef="#ctx0" brushRef="#br0" timeOffset="6938.046">14259 7517 236 0,'-7'-16'88'0,"7"13"-69"0,-3-3 22 16,3 6 6-16,0-3-21 16,0 3-4-16,0 0-2 15,0 9-1-15,3 10-10 16,1 15-1-16,-1 10 2 0,4 10-2 0,0 2 3 16,0 10-4-16,1 9 1 15,2 3-7-15,1 1-1 16,-1-10 0-16,1-6 2 15,-1-7-3-15,-3-18 0 16,-3-7-15-16,3 0-6 16,4 1-27-16,-4-7-11 15,3-10-74 1</inkml:trace>
  <inkml:trace contextRef="#ctx0" brushRef="#br0" timeOffset="7418.122">14704 8172 260 0,'-4'-16'96'0,"4"16"-75"0,0 0 14 0,0 0 1 16,0 0-15-16,0 0-2 15,0 13-11-15,0 9-3 16,0 6-3-16,4 7 1 0,-4 15 2 16,3 9-4-16,-3-5-3 15,0-14 1-15,4 14 0 16,-1 8 1-16,4-5 0 15,0-10-14-15,1-13-3 16,-5-8-37-16,1-8-18 16,3 11-44-1</inkml:trace>
  <inkml:trace contextRef="#ctx0" brushRef="#br0" timeOffset="10015.598">15670 7144 252 0,'-3'-7'96'0,"3"7"-75"0,0-6 1 0,0 6-5 0,3-6-10 16,4 6 1-16,4-3-3 16,3-4 0-16,0 7-3 15,-3 0-2-15,14 0 3 0,17 0 0 16,4 7 1-16,3-4 6 16,-14-3 4-16,-3 6-3 15,3 0 1-15,11 1-1 16,-3-1 3-16,-8 3-5 15,-10-2-3-15,-8-1 1 16,1 10 2-16,0-7 0 16,-8 7 2-16,-3 2-2 0,-7 8 0 15,0-4-5-15,-7 12-1 16,0-9-1-16,-7 25 1 16,-4 16-2-16,4-3 2 15,0-7-2-15,3-15-1 16,4-10-2-16,0 4 1 15,4 6-1-15,3-10 0 16,7-6 2-16,3-3 0 16,1-6 0-16,3-4 2 15,0-2-3-15,4-1-2 16,0 0 4-16,-1 1 1 16,-3-1-3-16,0 4 1 15,1 2 0-15,-5 4 2 0,1 10-1 16,-1-1 2-1,-3 6-2-15,-3-6-1 0,-1-6 1 16,1 7-1-16,-1 8 0 16,1-9 0-16,0 4 0 15,-1-10 2-15,-3-3-3 16,7-4-2-16,11 13 2 16,10-6 0-16,0 0 1 15,4-3 2-15,3 0-3 16,0-3 0-16,1 9 1 15,-1 0 0-15,-3 3 0 16,-4 3 2-16,-7 4 1 16,-7 3 1-16,-3-1 11 15,-8 1 5-15,-3-7-8 16,-7 10-2-16,-7-10-4 0,-3-6-1 16,-8 4-6-16,-3-4 1 15,-8-3-13-15,1 0-7 16,0-1-38-16,3 1-17 15,11 0-85 1</inkml:trace>
  <inkml:trace contextRef="#ctx0" brushRef="#br0" timeOffset="11093.699">8869 10671 184 0,'-11'-25'71'0,"8"12"-55"0,-1-15 15 0,1 19 3 0,-1-10-8 16,4-3-1-16,0 0-5 16,0 3-3-16,4 7-9 15,-1 12 6-15,4 25 3 0,4 16-7 16,-1 15-3-16,5 32-2 16,-1 25-1-16,0 15-5 15,0 32 1-15,0-3 2 16,4 12 1-16,-4-2-4 0,0-20 1 15,-4-12 2 1,1-19 1-16,0-19-4 16,-1-19 1-16,-3-21 0 15,0-20 0-15,0-15-14 16,0-19-3-16,-3-12-29 16,-1-10-12-16,-3-15-56 15</inkml:trace>
  <inkml:trace contextRef="#ctx0" brushRef="#br0" timeOffset="11589.612">8855 10621 184 0,'7'-69'71'0,"0"28"-55"0,10-21 13 0,-9 40 2 16,6-7-10-16,7-2 1 15,4 0-4-15,-1 2-2 16,4 1-8-16,4 6 1 0,0 3 4 0,0 7 2 16,-1 6 3-16,-2 6-1 15,-5 6-1-15,-2 10-6 16,-5 6-2-16,-6 15-4 16,-8 20-1-16,-10 8-1 15,-7 1 1-15,-7 3-4 16,-4 10 0-16,1 5 3 15,-5 7 1-15,5-9-4 16,-1-4 1-16,4-9 0 16,7-3 0-16,3-6-3 15,8-4 2-15,6 0-1 16,4-5 0-16,7-4 2 16,11 3 2-16,10-6-1 0,8 0 2 15,6-1-2 1,4-2 2-16,-4 13 0 0,1 2 1 15,-8-3-2-15,0 10-2 16,-3-3 1-16,-4-7 1 16,1-6-3-16,-5-9 0 15,-2-4-23-15,-1-6-12 16,-3-6-25-16,-1-9-10 16,1-4-46-1</inkml:trace>
  <inkml:trace contextRef="#ctx0" brushRef="#br0" timeOffset="12268.778">10075 11518 164 0,'-21'-29'63'0,"11"14"-49"0,-5-10 14 16,8 15 4-16,0 1-12 16,-3 0-3-16,3 2-2 15,0 4 1-15,0 9-9 16,0 13-4-16,0 9 0 0,-1 10 0 0,1 6 1 16,4 6 0-16,3 13 2 15,3 12-1-15,4 3 2 16,4-5-4-16,0-11-2 15,3-8 0 1,3-14-1-16,12-8 0 16,-1-10 0-16,0-10 4 0,0-9 5 15,0-3-5-15,-3-15 0 16,-4-17 0-16,-3-12 0 16,-4-6-2-16,-7 0-2 15,-3 0 1-15,-8 0 1 16,-3 0-1-16,-7-7-1 15,0-2 1-15,3 12-1 16,1 12 0-16,3 26 4 16,7 15 0-16,0 6 1 15,3 7-1-15,4 0 0 16,4 9 0-16,3-3-5 16,7 7 1-16,0-4 0 15,4 0 0-15,0-3-3 16,-1-6 2-16,1-10 3 15,0-5 3-15,-4-11-2 16,4-2-2-16,-1-4 0 16,1-2 1-16,0 2-1 15,-1 4-1-15,1 2 1 16,-4 7-1-16,0 10 0 16,-3 9 0-16,0 3 0 15,-4 0 2-15,0 0-28 16,0-4-9-16,0-5-45 0,0-13-16 15,0 0 1 1</inkml:trace>
  <inkml:trace contextRef="#ctx0" brushRef="#br0" timeOffset="13198.179">10901 11436 240 0,'-4'-22'90'0,"-3"16"-70"15,4 3 6-15,-1 6-1 0,1 6-12 16,-1 10-2-16,1 16-4 15,-1 2-2-15,4 7-3 16,0 3-2-16,4 10 1 0,-1 2 1 16,8-2 3-16,-1-10-2 15,1-7 0-15,-1-11-1 16,5-7 1-16,-5-13-2 16,1-12-1-16,-1-16 3 15,-3-3 0-15,-3-9-1 0,-1-7 1 16,-6-6-2-16,-1 4-1 15,-3-8 1 1,4 11 1-16,-1 9-3 16,8 18 0-16,3 20 3 15,3 5 5-15,5 10 6 16,9 19-3-16,12 16 2 16,6 12-7-16,4 0-1 15,0-3 2-15,-4-3 1 16,-3 0-6-16,0 0 0 15,-15-4 3-15,-6-5 2 16,-8-1 0-16,-6-15-1 16,-11 0-3-16,-7-7-2 0,-11-12 1 15,-14-6-1-15,-7-13 0 16,1-3 0-16,-1-6-7 16,3-10 0-16,8-6 1 15,7-9 1-15,7-1-2 16,7 4 0-1,3-6 1-15,8-1 4 0,6-2-1 16,4 2 1-16,7-9 2 16,11-3 2-16,7-9-3 15,10-4 0-15,4 10-1 16,0 0 0-16,0 3 4 16,-1 3 1-16,-2 3-4 15,-4 0 1-15,-4-3 0 0,-7-6 0 16,-7 0 2-16,-7 0 3 15,-7 6-2-15,-7 6-2 16,-7 13 2-16,-3 10 0 16,-1 12-1-16,-3 18 1 15,0 20-2-15,-4 5 2 16,4 11-2-16,0 11-1 16,7 14 1-16,4-4 1 15,6-3-1-15,8-13-1 16,3-9 1-16,7-12-1 15,7-10 0-15,7-16 0 16,8-12 2-16,3-16 1 16,-1-9-1-16,-6-3-2 15,-7-4-41 1,-7 4-20-16,-8-7-79 0</inkml:trace>
  <inkml:trace contextRef="#ctx0" brushRef="#br0" timeOffset="13934.352">10068 11577 192 0,'-3'-12'74'0,"-1"5"-58"0,4-2 5 0,0 3 8 0,0 6-17 16,0 0 2-1,4 6 1-15,3 3-8 0,0 4 0 0,7 3 0 16,4 6 8-16,6 3 4 16,1 3-5-16,3 10-1 15,4 5-5-15,0 8 0 16,-4 2-5-16,-3-3-2 16,-1-6 0-16,-2-6 1 15,-5-7-1-15,1-6-1 16,-4-3-2-16,-4-6 1 15,1-4 1-15,-4-5 2 16,-3-7-19-16,-1-7-6 16,-3-2-67-1,0-7-67-15,-3-6 47 16</inkml:trace>
  <inkml:trace contextRef="#ctx0" brushRef="#br0" timeOffset="14352.34">10478 12035 192 0,'0'6'74'0,"0"-6"-58"0,0 0 14 15,0 0 3-15,0-3-10 0,-4 0-1 16,0-3-9-16,1-4-3 15,-1-5-5-15,-3 2 1 0,0-9 3 16,0-6-3-16,-3-6 2 16,3-4-1-16,3-3 3 15,1 0-1-15,6-3 0 16,4 7-1-16,0-1 0 16,7 7 2-16,0 12 1 15,4 10-3-15,3 9-3 16,4 9 0-16,0 10 1 15,-1 12-1-15,1 10 0 16,0 9-3-16,-4 7 1 16,0 2-2-16,-3-6 2 15,-4-9-4-15,-4-12-2 16,1-1-29-16,-4-9-12 0,0-6-67 16,0-7-64-1,-3-12 61-15</inkml:trace>
  <inkml:trace contextRef="#ctx0" brushRef="#br0" timeOffset="16159.11">11980 11022 184 0,'0'-6'68'15,"0"6"-52"-15,0 3 6 0,-3 3-1 0,-1 1-7 16,4 2 2-16,0 4-3 16,0 2 2-16,0 1-8 15,0-3-4-15,4 5 0 0,-1-5-2 16,1-4 2-16,3 1 2 16,0-4 2-16,0 0 1 15,0-3 2-15,0-3-1 16,0-3 2-16,-3-3-2 15,-1-3 0-15,1-4-3 16,-4-3-1-16,0 4-3 0,-4-4 1 16,-3 7 0-16,0-1 3 15,0 7-3-15,0 6 0 16,0 7-1-16,3-1 1 16,1 10-2-16,3-3-1 15,3-1 1-15,1 1 1 16,3-3-3-16,4-1-2 15,-1-3-29-15,4-2-12 16,4-1-81 0</inkml:trace>
  <inkml:trace contextRef="#ctx0" brushRef="#br0" timeOffset="16638.869">12069 11624 140 0,'-8'3'52'0,"8"4"-41"0,0 2 13 16,0-3 5-16,0 4-13 0,4-1-3 16,0 7-6-16,-1-4-2 15,4 1-3-15,0-7 3 16,0 1 4-16,0-4 1 16,0-3 4-16,0-3-3 0,0-4-1 15,1 1-2-15,-1-3 2 16,-4-1 1-1,-3 1 3-15,0-4-3 0,-3 7 1 16,-4 3-3-16,-4 3 2 16,0 3-6-16,1 3-1 15,3 7-2-15,0 2-2 16,3 1 1-16,1 3-1 16,3-7-3-16,3 7 2 15,1-6-4-15,3-4 1 16,0-6-29-16,0-3-13 0,7-6-67 31</inkml:trace>
  <inkml:trace contextRef="#ctx0" brushRef="#br0" timeOffset="17565.839">13063 10251 196 0,'0'-22'74'0,"-3"13"-58"0,-1-1 14 0,1 10 3 16,-1-3-6-16,1 3-1 16,-4 0-3-16,-4-6-3 15,1 6-10-15,-5 0 0 0,-2 6 3 16,-1-3 2-16,-3 3 0 15,0 4-5-15,3-1-4 0,1-2-3 16,-12 5-3-16,-13 10 1 16,-4 6-1-16,-3 4 0 15,3 15 2-15,0 3-1 16,7 0-1-16,4-3 1 16,7-9-1-16,7 6-3 15,6-10 0-15,8-3-1 16,7-6 3-16,7 1 0 15,8-8 3-15,2-5-1 16,8-4 2-16,7-2-2 16,-4-1 2-16,0-3-2 15,0 0 2-15,-7 3-2 16,-3-2-1-16,-4 2 3 16,-3 3 2-16,-4 4 0 0,-7-1 0 15,-7 13-1-15,-4 4 0 16,1 5-2-16,-5 4-2 15,1-4 1-15,4-2 1 16,-1-1-3-16,4-3 0 16,4-3-1-16,3 0-2 15,7-3 3-15,3-3 0 16,4-3 1-16,4-7 2 16,3 1-3-16,0-1 0 15,4-3 1-15,-4-3 2 16,0 7-3-16,-3-1 0 15,0 4 1-15,-4 6 0 16,-4 9 2-16,-3 9 1 16,-3 7-1-16,-1 6 1 0,-3 1-4 15,-3-1-2-15,-1 6 2 16,1 7 0-16,3 9 1 16,0 3 2-16,3-9-1 15,4-9-1-15,4-10-2 16,7-13 1-16,3 1 1 15,7-13 0-15,7-7 0 16,4-5 2-16,3-4-6 16,-3-6-1-16,-3-3-49 15,-5-3-19-15,1-1-64 16</inkml:trace>
  <inkml:trace contextRef="#ctx0" brushRef="#br0" timeOffset="18571.534">13300 10988 212 0,'0'-19'82'0,"0"3"-64"0,3-6 2 0,-3 10-2 0,4-4-6 15,3-3 1-15,0-3-3 16,3-3 1-16,5 0-6 16,6-3 4-16,3 3 1 0,8 3-3 15,0 3 1-15,3 3-1 16,1 13 1-16,-5 6 2 16,-3 7 4-16,-3 15 3 0,-7 6 4 15,-4 19-7 1,-7 10-1-16,-7 6-5 15,-4-3-3-15,-6 2-5 0,-4 8 0 16,0 11 0-16,-4 1 0 16,4-10 0-16,3-9 2 15,8-10-3-15,3-9-2 16,7-6 2-16,10-13 0 16,5 1 3-16,6-14 1 15,4-2 1-15,-1-10 2 0,1-3-1 16,0 0 0-1,0-3-6-15,-1 0 1 0,1 3 0 16,-7 0 2 0,0 0-14-16,-4 0-7 0,-4 0-32 15,-3 0-13-15,4-7-70 16</inkml:trace>
  <inkml:trace contextRef="#ctx0" brushRef="#br0" timeOffset="18932.523">14182 11257 292 0,'0'-6'110'0,"3"6"-86"0,1 0 2 0,-1 10-5 16,1 2-12-16,3 13-1 15,0 16-4-15,0 9-1 16,0 7-1-16,-3-1-2 0,-1 4 1 16,1 5-1-16,-1 8 2 15,1-11-1-15,-1 1-1 16,1-13-2-16,3-9 1 15,0-13-4-15,0-9 1 16,0-10-27-16,4-12-9 16,-1-9-44-1,1-13-60-15,3-4 34 16</inkml:trace>
  <inkml:trace contextRef="#ctx0" brushRef="#br0" timeOffset="19891.965">14817 10712 152 0,'0'0'57'0,"-4"-3"-44"0,4 3 1 0,0 0-4 0,0 0 0 16,0-7 4-16,0 7-2 16,0-3 3-16,0-3-8 15,0 0 0-15,-3 0 0 0,-1-1 5 16,4 4 3-16,-3 0-4 15,3 0-1-15,-4 0 0 16,1 3 1-16,-1 0-3 16,4 0 0-16,0 0-3 15,-4 0 2-15,1 0-2 16,-4-3 0-16,0-4-1 16,0 4 0-16,-4 0-2 15,4 3 1-15,-3 6-2 16,-1 1 2-16,-3 2 0 0,0 4 1 15,0 5-2-15,-4 1 1 16,0 6 0-16,1 7 3 16,-1 8-1-16,4 11 0 15,3 14-1-15,1-8 0 16,3 2-2-16,3 10-2 16,1 13-2-16,3 6 1 15,3-7 3-15,4-9 1 16,4-9 1-16,6 0 2 15,5-19-1-15,-1 0 0 16,4-13-1-16,3-12 2 16,0-10 1-16,0-6 1 15,4-6-4-15,0-6-3 16,-1-4 0-16,-2-6 1 16,-5-3 1-16,-2-9 1 0,-5-10-2 15,-3-6-2-15,-10 0 1 16,-4 3 1-16,-11 7-1 15,-6 2-1-15,-8 7 1 16,0 15 1-16,-3 7-3 16,0 12 0-16,0 16-1 15,-1 13 0-15,5 6 2 16,2-1 0-16,8-2-3 16,4-7 2-16,3-6-17 15,7-6-8-15,3-6-11 16,4-4-4-16,4-9-18 15,3-9-5-15,0-1-34 16</inkml:trace>
  <inkml:trace contextRef="#ctx0" brushRef="#br0" timeOffset="25312.359">14982 7877 240 0,'-7'0'90'0,"4"7"-70"0,3-7 4 0,0 0-5 0,0 0-4 15,0 3 1-15,3-3 0 16,4 6 0-16,1-3-8 16,2-3 6-16,4 6 3 0,4 1-3 15,0-4 2-15,3 0-7 16,7 0-1-16,-3 0-2 16,-1-3 1-16,1 0-2 0,0 0 0 15,-1-3-6 1,-2 0-1-16,-1 0 1 15,-4 0 0-15,-3 0-6 0,-3 3-3 16,-4 0-34-16,0 3-14 16,-3 0-65-1,3 6-41-15,0 4 72 16</inkml:trace>
  <inkml:trace contextRef="#ctx0" brushRef="#br0" timeOffset="25836.492">15321 7658 184 0,'0'-9'71'0,"0"2"-55"0,4-8 4 15,-4 11-2-15,3-5-5 16,4 0 2-16,4-4 3 16,3 1 1-16,7 2-10 15,0 1 3-15,4 2 4 0,3 7 3 16,0 4 3-16,-3 5-1 16,0 7-1-16,0 6-4 0,-4 0 0 15,-4 9 2 1,1-3 1-16,-7 0-6 0,-4 1 0 15,-4 5-6-15,-3 1-2 16,-7 2-2-16,-7 20-3 16,-4 5 1-16,-3-2-1 15,0-4 2-15,3-5 3 16,4-8 0-16,7-5 0 16,7-10-3-16,4 0-2 15,6-9 1-15,4-3-1 16,8-7 0-16,-1-2 2 15,3-4-1-15,1-3 2 16,-4 0-4-16,-3-3 0 16,-4 3-1-16,0 0-2 15,-3 3-46-15,-4 3-21 16,-4 0-72-16,1 7-45 16,-4 3 86-16</inkml:trace>
  <inkml:trace contextRef="#ctx0" brushRef="#br0" timeOffset="27218.389">15293 11129 200 0,'0'-6'77'0,"0"9"-60"16,0-3 17-16,0 3 4 0,3 3-9 16,1 7-2-16,0 2-7 15,3 10-2-15,0 7-10 16,0 12-1-16,3 15 0 0,1 4-3 0,-4-3-1 15,0-4-1-15,0 4 1 16,-3-4-4-16,-1 7 0 16,1-4-1-16,-1 1 0 15,1-10-22-15,3-12-12 16,0-4-36-16,3-12-15 16,1-12-9-1</inkml:trace>
  <inkml:trace contextRef="#ctx0" brushRef="#br0" timeOffset="27909.544">15790 10797 188 0,'0'-22'71'0,"0"12"-55"0,0-2 9 0,0 9-1 16,0-4 1-16,0 1 2 15,-3 0 1-15,-1 6 2 16,4 0-16-16,-3 0-1 0,-4 15-2 16,0 1-4-16,0 9 1 15,0 13 1-15,-1 9 2 16,1 12-1-16,0-2 1 15,4 2-4-15,3 7 1 16,0 6-3-16,3 7 2 16,4-4-4-16,4-9 0 15,7-10-3-15,10-9-1 16,7-9 3-16,7-10 3 16,4-12-2-16,4-7-2 0,-4-12 0 15,-4-13 1-15,-3-15 1 16,0-16 3-16,-8-6 1 15,-2-4 3-15,-5-2-1 16,-6-4 2-16,-11-3-2 16,-7 0 2-16,-11 4-8 15,-10 5-4-15,-14 7 2 16,-15 3 3-16,-9 9-3 16,-1 7-3-16,7 6-2 15,10 6 3-15,12 3-7 16,6 7-2-16,11 0-27 15,10 2-14-15,15-2-15 16,10 0-5-16,11-4-56 16</inkml:trace>
  <inkml:trace contextRef="#ctx0" brushRef="#br0" timeOffset="28808.673">16249 10323 280 0,'-4'3'107'0,"4"-3"-83"0,0 6 2 16,0-6-6-16,4 4-7 16,-1-4 2-16,5 6-2 15,2-6 0-15,8 3-7 16,3-3 0-16,7 6 4 0,7-3-4 16,1 1-1-16,3-1 2 15,-4 3 2-15,0 0-2 16,-3 1-2-16,-4-1 6 15,-3 3 5-15,-8-3 3 16,-3 13 3-16,-3 3-8 16,-4 6-3-16,-3 10-6 15,-4 0-2-15,-4 2-1 0,-3 1 1 16,-4-3-4-16,1-1 0 16,-1 7 1-16,1-3 2 15,-1 0-1-15,4-3 2 16,4 5-4-16,3-8-2 15,3-1 2-15,4-5 2 16,0-7-2-16,4-4 0 16,3-5 1-16,0-1 2 15,4-5-1-15,-1 2-1 16,1 7 1-16,0-4 1 16,-4 4-1-16,0 0-1 15,-4 3 1-15,1-1 1 16,-4 1-1-16,-3 0-1 15,-4 6 1-15,0-3 1 16,0 0-1-16,0 0-1 0,0 0 1 16,0-3-1-16,0-1-3 15,0-2 2-15,0 0 1 16,0-4 2-16,0 1-3 16,3-4-2-16,4 4 2 15,4-1 2-15,3-2 0 16,3 9-1-16,5-1-2 15,2 4 1-15,1 0 1 16,3 0 0-16,0 0 0 16,-3-3 2-16,-4 9-1 15,-3-3 2-15,-4 7-4 0,-3-4 0 16,-4 3 1-16,-7 4 2 16,-7-1-1-16,-4 4 2 15,-10 0-2-15,-11-4-1 16,-3-3 1-1,-4-2 1-15,4-7-3 0,3-4 0 16,4-5-21-16,3-4-10 16,7 1-44-16,4-4-16 15</inkml:trace>
  <inkml:trace contextRef="#ctx0" brushRef="#br0" timeOffset="29635.89">15688 1456 184 0,'0'-19'71'0,"-3"10"-55"0,6-20 2 0,-3 17-1 16,4-4 0-16,-1-6 2 16,1 0 3-16,3 4 1 15,-4 2-12-15,1 6 7 0,-1 7 4 16,-3 6 4-16,-3 7 4 15,-4 21-12-15,-4 4-3 16,-3-1-5-16,-11 10-1 16,-3-6-5-16,-7 12-1 15,-4-3 1 1,-3 19 0-16,3 3-7 0,0-7 0 16,7-8-1-16,1-1-1 15,2-3-23-15,5-6-11 16,2-16-16-16,5 1-5 15,3-4-56 1</inkml:trace>
  <inkml:trace contextRef="#ctx0" brushRef="#br0" timeOffset="29905.227">15328 1227 264 0,'0'-9'99'0,"4"9"-77"0,3 9 4 15,-4 0 0-15,8 7-11 16,7 12 2-16,3 16-10 16,7 0-2-16,7-3-3 0,4 12 1 0,0 4 0 15,0 8-4-15,-1 11 1 16,1-1 0-16,0-6 2 15,3-6-21-15,1-10-7 16,3 7-104 0</inkml:trace>
  <inkml:trace contextRef="#ctx0" brushRef="#br0" timeOffset="30181.346">16185 1606 280 0,'8'-3'107'0,"2"3"-83"0,11 0 6 0,-10 0-1 0,10 3-14 15,11 4-1-15,10-4-6 16,11 9-3-16,-4 1-2 15,1 6-3-15,-4 9 3 0,-8 10-2 16,-2-4-1-16,-8 1-21 16,-3 2-9-16,-8-2-106 15</inkml:trace>
  <inkml:trace contextRef="#ctx0" brushRef="#br0" timeOffset="30460.872">16880 1447 296 0,'-3'0'112'0,"-1"0"-87"0,-3 15 9 0,0-5-1 16,-3 8-12-16,-4 7-2 15,-4 19-7-15,-3 16-2 16,-4 18-6-16,0 7-3 0,1 3 0 0,-1 15-1 15,4 7 2 1,0-3-3-16,3-13 0 0,0 3-12 16,4 0-5-16,0-9-21 15,4 0-10-15,3-22-7 16,3-10-1-16,4-18-51 16</inkml:trace>
  <inkml:trace contextRef="#ctx0" brushRef="#br0" timeOffset="31255.001">19876 1409 196 0,'0'-38'74'0,"3"26"-58"0,1-4 16 0,-4 13 2 15,0 3-6-15,0 9 0 16,-4 10-6-16,-3 0-2 15,-4 9-11-15,-3 4-1 0,-7 2 2 16,-4 0-4-16,-6 4 2 16,-5 12-5-16,1 7-2 15,-4 9 0-15,1-10 1 0,-1 0-3 16,0-2 0 0,4-7 1-16,3-6 2 0,4-16-3 15,3-3 0-15,7-7-37 16,4-5-16-16,4-7-72 15</inkml:trace>
  <inkml:trace contextRef="#ctx0" brushRef="#br0" timeOffset="31528.568">19470 1359 228 0,'7'-10'88'0,"-7"10"-69"0,7 0 13 0,-4 10 0 16,1-1-8-16,3 10-2 15,0 3-10-15,4 16-3 16,-4-1-5-16,3 4-3 0,1 6 0 16,-1 9 1-16,5 4 1 15,2 0-4-15,4-4-1 16,8-3 1-16,2-9 0 15,5-6-28-15,-1-7-10 16,0-6-82 0</inkml:trace>
  <inkml:trace contextRef="#ctx0" brushRef="#br0" timeOffset="31833.124">20221 1418 272 0,'11'10'104'0,"-1"9"-81"0,12-4 1 0,-12-2-7 15,4 2-10-15,4 10 1 16,3-6-5-16,4 16 0 15,-1-7-1-15,1 6-4 0,0 1 1 16,0 3 1-16,-1-4 0 16,-3 1-5-16,1-4-1 15,-1-3-94 1,0-3-67-16,0-12 61 16</inkml:trace>
  <inkml:trace contextRef="#ctx0" brushRef="#br0" timeOffset="32113.176">20828 1481 252 0,'-4'-6'93'0,"-3"12"-72"0,-7 3 11 16,7-2 1-16,-3 11-14 15,-8 1-1-15,-3 10-6 16,-4 14-2-16,0 20-6 15,1 16-3-15,3-23 0 0,3-3-1 16,-3 29 0-16,-4 34 0 16,4-10 0-16,3-5-3 15,1-7 2-15,3-10-8 16,3-21-4-16,4-10-13 16,0 1-4-16,3-4-11 15,4-9-1-15,7-22-60 16</inkml:trace>
  <inkml:trace contextRef="#ctx0" brushRef="#br0" timeOffset="32787.867">24462 1509 200 0,'3'-9'74'0,"-3"9"-58"0,0-6 16 0,0 6 4 16,0 0-5-16,0 0-1 16,0 0-10-16,0 0-5 15,-7 12-8-15,4-3-3 0,-8 10 2 16,4-3-1-16,-7 12 2 16,-7 22-6-16,-4 1-1 15,0 5-2-15,8-12 0 16,-1-10 2-16,-3 10 0 0,3-16-16 15,1 7-4-15,2-7-19 16,1 4-7-16,4-17-64 16</inkml:trace>
  <inkml:trace contextRef="#ctx0" brushRef="#br0" timeOffset="33067.112">24211 1418 280 0,'4'0'104'0,"-1"10"-81"0,8-1 3 0,-8 1-6 16,4 8-9-16,4 1 1 16,0 12-7-16,3-2-1 15,0 11-2-15,0 14 1 0,0 2 0 16,4 10-1-16,3-13-2 15,3 1 1-15,8-7-1 16,4-3-9-16,-1-10-2 16,0-3-38-16,0-2-16 15,-6-7-52 1</inkml:trace>
  <inkml:trace contextRef="#ctx0" brushRef="#br0" timeOffset="33397.373">25280 1657 252 0,'7'12'96'0,"-3"4"-75"0,6 18 1 15,-6-15-5-15,3 6-10 0,7 3 1 16,7 4-5-16,7-7-2 16,4-6 0-16,3-1-1 0,1 1 0 15,-5-6-3-15,-2-1 2 16,-5 4-28-16,-3-13-10 15,-3-3-69 1</inkml:trace>
  <inkml:trace contextRef="#ctx0" brushRef="#br0" timeOffset="33657.957">25809 1553 264 0,'-14'25'101'0,"7"-9"-78"0,0 3 11 16,0-4-1-16,-4 4-9 16,1 13-2-16,-4 15-12 15,-4 9-4-15,-7 4-4 16,-3 5-2-16,-7 20 1 0,-7 15-1 16,-1-2 0-16,1-4 0 15,3-3 0-15,7 3 0 16,4-13 0-16,3-6-16 15,11-21-6-15,4-13-38 0,-1-4-14 16,4-6-40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1:21.514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48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1-10T21:41:52.050"/>
    </inkml:context>
  </inkml:definitions>
  <inkml:trace contextRef="#ctx0" brushRef="#br0">10562 1760 200 0,'7'-12'77'0,"-10"12"-60"0,3 0 10 0,0 0 1 15,0 6-5-15,-4 9 0 16,1-2-3-16,-1 9-3 15,-3-3-9-15,0 6 1 0,0 3 4 16,-4 0-5-16,1 4-2 16,-1 2-1-16,-3-9-1 15,0 3-5-15,0 1 1 16,0-1 0-16,0-3 2 0,0 0-8 16,3-6-1-16,0-3-49 15,1-1-20-15,-1 1-39 16</inkml:trace>
  <inkml:trace contextRef="#ctx0" brushRef="#br0" timeOffset="240.317">10393 1832 248 0,'7'10'93'0,"-7"-10"-72"0,7 25 5 0,-4-16-3 16,5 7-11 0,2-1 1-16,1 4-6 15,3 3-2-15,3 0-2 0,5 3-3 0,-1-3 3 16,3 3-2-16,1-3-1 16,0 6-41-16,0 1-20 15,-4 5-53 1</inkml:trace>
  <inkml:trace contextRef="#ctx0" brushRef="#br0" timeOffset="695.999">11455 1873 200 0,'0'-3'77'0,"0"3"-60"0,-4 3 8 0,4-3 24 32,7 12-4-17,0 4-18-15,4 3-11 16,7 6-10-16,3-12-3 0,0 9 1 15,4-4-2-15,-1-2-2 16,1 0 1-16,-4-1-1 16,0 1-16-16,0-3-4 15,-3 5-105 1</inkml:trace>
  <inkml:trace contextRef="#ctx0" brushRef="#br0" timeOffset="946.795">11829 1795 264 0,'-4'9'101'0,"4"-9"-78"0,0 19 6 16,0-4-2-16,0 4-11 15,-3 6 1-15,-1 0-8 16,1 13-3-16,-5 0-3 15,-2 6-3-15,-4 12 3 0,-4 16-2 16,1-3-1-16,-1-6-8 0,4-7-3 16,0 1-36-1,3-10-16-15,4-3-56 16</inkml:trace>
  <inkml:trace contextRef="#ctx0" brushRef="#br0" timeOffset="1687.725">14806 1688 252 0,'0'0'93'0,"-3"0"-72"0,-1 0 5 0,1 9-1 0,-1 1-5 15,-3 9 0-15,0-1-2 16,-4 11 1-16,1 2-10 16,-4 13-5-16,-4-10-1 0,-7 4-2 15,-3 6-1-15,-4-3 3 16,1-1 0-16,-1-2-6 15,0 3 0-15,7-7-17 16,4-12-4-16,4-3-30 16,6-3-10-16,7-7-49 15</inkml:trace>
  <inkml:trace contextRef="#ctx0" brushRef="#br0" timeOffset="1913.662">14517 1738 256 0,'7'3'96'0,"3"4"-75"0,5 5 14 0,-8-9 3 16,3 7-9-16,4 2 0 16,4 7-10-16,3 9-4 15,-3 7-8-15,-1-7-5 0,1 6 1 16,3 7-7-16,-3-6-1 15,-1 2-34-15,1 4-13 16,0 0-87 0</inkml:trace>
  <inkml:trace contextRef="#ctx0" brushRef="#br0" timeOffset="2242.974">15321 1917 220 0,'4'-3'85'0,"-1"3"-66"0,4 3 19 0,-3 0 5 15,3 3-7-15,7 7-1 16,4-4-15-16,6 13-5 16,5-3-9-16,6-3-4 0,0 2-1 15,0 1-1-15,1 0 0 16,-1-6-9-16,-3 5-4 16,-4-8-35-16,-3-1-14 15,-1 1-61-15</inkml:trace>
  <inkml:trace contextRef="#ctx0" brushRef="#br0" timeOffset="2521.732">15829 1870 252 0,'-3'12'93'0,"-1"-2"-72"0,4 9 11 15,0-4 3-15,0 4-8 16,0-6-1-16,0 9-10 16,-3 3-5-16,-1 6-6 15,-3 7-6-15,-4 12 0 0,1 6 3 16,-4 10 1-16,0 0-1 0,-4-10 1 16,4 1-7-16,0-13 1 15,3 0-23 1,4-13-8-16,4-9-34 0,3-3-14 15,3-4-25 1</inkml:trace>
  <inkml:trace contextRef="#ctx0" brushRef="#br0" timeOffset="3228.329">18658 1785 252 0,'-7'-6'93'0,"7"6"-72"16,-7 0 7-16,7 0 0 0,0 0-4 16,-3 0 3-16,-4 6-6 15,0 4-3-15,0 8-10 16,-4-2-3-16,0 12-1 0,-3-3-2 15,-3 4 1-15,-4 5-4 16,-1-6 0-16,-2 4-1 16,-1-7-2-16,4 0-6 0,0 0-2 15,3-3-20 1,4-3-9-16,0-4-88 16,3 4-39-1,4-9 87-15</inkml:trace>
  <inkml:trace contextRef="#ctx0" brushRef="#br0" timeOffset="3483.424">18419 1795 264 0,'0'-16'99'0,"0"10"-77"0,7 2 9 0,-4 4 1 15,4 4-7-15,0 2 0 16,4 6-5-16,-1 10-2 15,1 3-10-15,0 4-5 0,3-4-2 16,0 9-1-16,0-2 0 0,0-1 0 16,4-3 0-16,-1 0-5 15,4-3 1-15,1-3-18 16,2 0-8-16,1-6-35 16,0 0-14-16,-1-7-35 15</inkml:trace>
  <inkml:trace contextRef="#ctx0" brushRef="#br0" timeOffset="3801.312">19279 1842 220 0,'0'-4'85'0,"0"4"-66"0,4 4 12 0,-4 2 3 15,3-3-3-15,4 13 2 16,0-1-10-16,4 4-3 16,3-3-12-16,0 12-3 0,4-15 1 15,3 9-3-15,0-7-2 16,0-2-3-16,1 2 1 15,-1-8-4-15,-4-1-1 0,1 0-33 16,-4-3-13-16,4-6-76 16</inkml:trace>
  <inkml:trace contextRef="#ctx0" brushRef="#br0" timeOffset="4052.783">19593 1823 268 0,'0'0'101'0,"0"0"-78"0,4 0 11 15,-4 9 1-15,0 1-8 16,0 5 1-16,0 10-13 16,-4 0-4-16,-3 16-7 0,-3 3-1 0,-8 16 1 15,-3 12-7-15,-4 3 0 16,0-3 3-16,1-9 2 15,3-4-18-15,3-12-9 16,4-9-25-16,3-3-11 16,4-13-64-1</inkml:trace>
  <inkml:trace contextRef="#ctx0" brushRef="#br0" timeOffset="5553.069">5535 4394 160 0,'0'-16'60'0,"0"7"-47"0,4-7 4 0,-4 7-1 16,0-7-6-16,0-3 0 15,0-3-2-15,0-3 2 16,0 3-5-16,0 0 8 0,0 7 4 16,0 2 4-16,0 1 2 15,0 5-4-15,0 7-1 16,0 7-4-16,0 11-1 15,0 4-3-15,0 10 1 16,0-1-4-16,3 13 1 16,1 0 1-16,-1 22 2 15,1 21-5-15,-1 17-2 16,1 18 0-16,-1 26 0 16,1 8-2-16,3 36-2 15,-4-7 1-15,4 28-1 0,1-6 0 16,-1 18 2-16,0-8-1 15,3 9-1-15,-3-13-2 16,0 3 1-16,0-3 3 16,4-9 1-16,-4 0-4 15,0-19 1-15,-3 0 0 16,-1-6 2-16,4-13-3 16,-3-16 0-16,3-9 1 15,-4-9 0-15,1-19 0 16,-1-22 2-16,1-19-3 15,-1-3-2-15,-3-22-9 16,0-16-5-16,0-12-38 0,0-19-16 16,0-9-49-1</inkml:trace>
  <inkml:trace contextRef="#ctx0" brushRef="#br0" timeOffset="6410.455">3849 5504 212 0,'-4'-3'79'0,"4"3"-61"0,0 0 6 0,0 0-2 0,0 0-8 16,0 0 0-16,4 0 0 16,-1 0 2-16,8 0-9 15,3 0 5-15,7 0 1 0,0 0 2 16,4 0 4-1,7 0-2-15,7 3 1 0,-4-3-5 16,7 0 0-16,11 0-4 16,4-3 0-1,20-4-3-15,8-2 1 0,7-4-2 16,17 1 2-16,18-4-4 16,0-3 0-16,7 4 1 15,18-4 2-15,-11-3-3 16,7 3-2-16,4 0 6 15,-8-3 5-15,-3 4-4 16,8-1 0-16,-5 0 0 16,-6 3 2-16,-8-2-3 15,8 2 1-15,-11 0-5 16,-21 7-2-16,-11 6 0 0,-7-4-1 16,-7 7 0-16,-17 0 0 15,-4 7-3-15,-21-4 0 16,-11-3-38-16,-14 0-15 15,-11-10-29-15,-3 7-12 16,-3-3-36 0</inkml:trace>
  <inkml:trace contextRef="#ctx0" brushRef="#br0" timeOffset="7023.978">4847 4689 176 0,'11'-25'66'0,"-8"18"-52"0,1-2 17 0,-4 6 4 0,0-4-4 16,3 7-1-16,1 0-5 15,-1-9-4-15,1 9-11 16,-1 0 7-16,1 0 5 0,-4 9-2 15,0 10 0-15,-4 6-5 16,-3 7 1-16,-3 2-9 16,-4 1-2-16,0 9-3 15,-1-1 1-15,-2 4-4 16,3 4 0-16,3-4 1 16,1-3 0-16,-5-10-9 15,8-6-2-15,0-9-1 16,4 0 2-16,-1-13-34 15,4-6-15-15,-3-6-67 16</inkml:trace>
  <inkml:trace contextRef="#ctx0" brushRef="#br0" timeOffset="7311.855">4614 4629 228 0,'0'0'88'0,"0"9"-69"0,7 10 22 0,-3-9 6 15,3 5-16-15,7 4-5 16,0 3-11-16,-3 3-2 0,6 0-8 16,5 3-3-16,2 4 1 0,5 2-2 15,2-2 2-15,5 8-2 16,-1 1-1-16,4 0 1 15,-11 0-1-15,4-7 0 16,-1-2 0-16,-2-10-22 16,-12-13-8-1,1-3-104-15</inkml:trace>
  <inkml:trace contextRef="#ctx0" brushRef="#br0" timeOffset="7797.791">5906 4504 228 0,'-15'-10'88'0,"12"10"-69"0,3 0 24 0,0 0 7 0,0 0-19 15,3 6-8 1,8-2-9-16,0 5-2 0,-1 7-7 16,8-4 1-16,3 7 1 0,0 3 14 15,0 6 6-15,4 0-11 16,-7 1-7-16,3 2-8 16,0-6-1-16,-3-3 0 15,-1-3 0-15,-3-3 0 16,4-4 0-16,-11-3-36 15,4-2-13-15,-4-7-43 16,0-7-18-16,0-2-1 16</inkml:trace>
  <inkml:trace contextRef="#ctx0" brushRef="#br0" timeOffset="8075.72">6227 4438 216 0,'3'-3'82'0,"-3"3"-64"0,0 3 7 0,0 0-1 16,0 3 9-16,0 0 9 16,0 4-13-16,0 2-5 15,0 4-14-15,0 6 0 0,0 6 3 16,0 19 10-16,0 10 8 16,0 2-16-16,0 1-8 15,0 3-5-15,0 9-2 0,0 9 0 16,0-2 0-16,0-7 0 15,0-6 0-15,0-10-25 16,0-6-8-16,4-6-5 16,-1-9-2-1,-3-7-86-15,4-3-48 16,6-13 83-16</inkml:trace>
  <inkml:trace contextRef="#ctx0" brushRef="#br0" timeOffset="9667.369">4004 6937 204 0,'0'-7'77'0,"-3"7"-60"0,3-3 4 15,0 3-1-15,0 0-8 16,0 0-2-16,3-3 12 16,1 3 8-16,6-3-16 15,-3 3-5-15,4 0-2 0,-1 0-2 16,8 0 2-16,3-3 0 16,4 3 1-16,7-3 2 15,-4 3 1-15,0-3-1 16,11 0 1-16,14-1 16 15,7-2 7-15,10-3-15 0,4-1-8 16,4 1-7-16,21-7-1 16,14-3-2-16,-4 1 2 15,18-7 0-15,11-7 1 0,-4 1-2 16,0-1 1 0,10 7-2-16,-3 3 2 15,-14 4-2-15,4 5-1 16,0 4 1-16,-12 2-1 15,-13 7 0-15,-10-3 0 16,-8-3 0-16,-7 6 0 16,-7 0 0-16,-7 0 0 0,-11 0 0 15,-6 0 0 1,-8 0 0-16,-3 0 0 0,-7 0 0 16,-4 0 2-16,-3 6-3 15,-1-6 0-15,-10 0 1 16,8 0 2-16,-5 0-41 15,-3-6-18-15,-3 6-13 16,-4-3-3-16,-3-3-50 16</inkml:trace>
  <inkml:trace contextRef="#ctx0" brushRef="#br0" timeOffset="10451.06">4258 7859 208 0,'0'0'77'0,"0"0"-60"0,7 9 4 15,-7-9-3-15,4 6-7 0,-1-3-1 16,4-3 11-16,4 7 9 16,-1-7-16-16,12 3-3 0,6-3 0 15,7 0-3-15,11-3 3 16,7-4-2-16,7-2 2 16,-7 0-2-16,21-1 2 15,14 4-4-15,11-7-2 16,3 4 0-16,25 0-1 15,4-4-2-15,3 4-2 16,17-4 1-16,8-3 1 16,-11 4 16-16,18-7 9 15,-11-6-12-15,-7-3-3 16,-10-4-8-16,-4 4-1 0,-17 3-1 16,-12 6-2-16,-24 7 1 15,-13 2-1-15,-16 4 0 16,-9 3 0-16,-8 3 0 15,-7 0 2-15,-7 0-1 16,-3 0 2-16,-7 0-29 16,-1 0-9-16,1-3-34 15,-8 0-11-15,1 3-51 16</inkml:trace>
  <inkml:trace contextRef="#ctx0" brushRef="#br0" timeOffset="11666.992">4653 5908 212 0,'-7'-6'79'0,"-3"3"-61"0,6 0 1 0,0 3-1 16,4 0 10-16,0 0 7 15,0 0-16-15,0 0-6 16,0-3-8-16,4-1 1 0,7-2 3 16,-1-3-3-16,4-1 2 15,-3-2-1-15,6-1 1 16,1-2-2-16,0 5 1 15,3 7 0-15,7 3 1 16,-7 3-2-16,4 7-1 16,-4-1 21-16,0 10 10 15,-3 0-16-15,0-1-6 16,-8 8-7-16,-6 5-2 0,-4 10-3 16,0 9-2-16,-4 3 1 15,-3-3 1-15,0-3-1 16,4-3-1-16,-1-6 1 15,4-4-1-15,4-5 0 16,-1-4 2-16,4-7-1 16,4-2 2-16,-1-3-2 15,8-4-1-15,0-3 1 16,6-2-1-16,-3-4 0 16,4 0 0-16,-11 0 0 15,0 0 2-15,0 0-6 16,-3 0-1-16,0 0-38 15,-4 3-16-15,0 3-10 16,0 3-3-16,-4 1-53 16</inkml:trace>
  <inkml:trace contextRef="#ctx0" brushRef="#br0" timeOffset="12703.718">4593 7482 208 0,'0'0'77'0,"0"0"-60"0,7 0 8 0,-3 0 2 15,3 0 8-15,3-3 6 16,1 3-16-16,7 0-4 0,-1-6-13 16,-3 6-1-16,4 0 3 15,14 0 1-15,-15 0-8 16,-2 0-3-16,2 0 1 15,-6 0-1-15,3 6 0 16,-4-3 0-16,1-3-3 16,0 0 0-16,-4 0-47 15,0 0-19-15</inkml:trace>
  <inkml:trace contextRef="#ctx0" brushRef="#br0" timeOffset="12971.941">4971 7203 244 0,'0'-12'90'0,"0"5"-70"0,3 1 19 0,-3 6 5 16,4 10-21-16,-1 2-7 15,8 1-10-15,-4 12-5 16,0 0 0-16,0 6-1 0,4 4 0 16,-4 2-3-16,0 13 2 15,0-6-1-15,0-3-2 16,3-6-35-16,1-7-16 16,-4-9-60-16</inkml:trace>
  <inkml:trace contextRef="#ctx0" brushRef="#br0" timeOffset="14083.915">5013 8639 212 0,'0'-18'79'0,"0"11"-61"0,-4-2 4 0,1 6-4 15,-1-4 11-15,1 1 6 16,-1-3-12-16,1-1-5 16,-1 4-11-16,-6 0-1 0,3 3 4 0,0 3-4 15,0 9-1-15,-1 7 0 16,1 6-1-16,4 3-2 15,-1 3 1-15,4 6-2 16,0-2-1-16,4 2 1 16,3 4-1-1,4 6 0-15,3 9 0 0,7 4 2 16,-4-1 1-16,8-6-4 16,-4-6 1-16,4-9 0 15,0-10 0-15,-1-13 2 16,5-2 3-16,-5-20 0 15,5-9 2-15,2-18 13 16,5-7 7-16,-8-3-13 16,0-6-6-16,-7-7-3 15,-3-3 1-15,-11-9-3 0,-11-3 0 16,-6 6-1-16,-8 6 1 16,-7 7-2-16,-6 9 2 15,-8 6-4-15,-11 6 0 16,1 17-1-16,-4 5 0 15,7 7 0-15,15 6 0 16,-1 3-27-16,11 0-13 16,14 3-16-16,10-2-4 15,8-4-27 1,13-4-50-16,8-5 38 16</inkml:trace>
  <inkml:trace contextRef="#ctx0" brushRef="#br0" timeOffset="14563.132">6001 8320 220 0,'0'-13'85'0,"0"4"-66"0,3-1 21 0,-3 4 7 16,0 6-18-16,0-3-6 15,0 3-10-15,0 0-3 16,-3 3-6-16,3 13-3 0,0-1 2 16,0 4-2-16,0 6 2 15,3 6-2-15,1 4-1 16,3 3 1-16,7-4 1 16,-7-6-1-16,11 1 2 31,-1-14 0-31,1-5 1 0,0-7-5 15,-1-10 1 1,-3-2-18-16,4-3-5 16,-7-1-57-16,3-3-25 15,0 7 3-15</inkml:trace>
  <inkml:trace contextRef="#ctx0" brushRef="#br0" timeOffset="14848.19">6223 8254 284 0,'-4'-3'107'0,"4"3"-83"0,-3 0 8 0,3 0 1 16,0 0-12-16,0 0-2 16,0 9 8-16,3 3 8 15,1 7-19-15,3 3-8 0,0 10-4 16,0 8-5-16,7 14-2 15,0 2 2-15,1-3 2 16,-5-2 0-16,4-11 2 16,-3 4-24-16,-1-12-8 15,1-4-6-15,0-6-1 16,-4-3-29-16,0-10-12 16,-4 4-35-1</inkml:trace>
  <inkml:trace contextRef="#ctx0" brushRef="#br0" timeOffset="16064.101">6050 7034 204 0,'-10'-16'77'0,"6"13"-60"0,4-3 4 0,0 6-1 16,0 0 10-16,-3 0 6 16,3-3-13-16,0 0-5 15,0-1-11-15,3 1-1 0,1-3 4 16,3-3 0-16,3 6 4 15,1-4-5-15,-1-2-1 0,1 6 0 16,0-4 0-16,3 7 18 16,-4 7 9-16,-3-4-11 15,0 3-5-15,4 4-10 16,-8-1-1-16,1 3-3 16,-4 1 0-16,0 3-3 15,-4-1-2-15,1 1 1 16,-4 0 1-16,3-4-3 15,1-2 0-15,3-1 1 16,0 0 0-16,0 1 0 16,0 2 0-16,3-5-3 15,1-1 2-15,6 0 1 16,-2 1 0-16,-1-1-3 16,3 0 2-16,1 3 1 15,3-2 2-15,3 2-3 0,1 1 0 16,3-1 1-16,0 3 2 15,-10-2-1-15,3 6 2 16,-3-4-2-16,-4 1-1 16,-4-1 3-16,-3 1 0 15,-7-4-1-15,0 1 1 16,-3-1-2-16,-4 0-1 16,3-5 1-16,-10 5-1 15,0-3-3-15,3-3 2 16,-3 7-12-16,3-10-7 15,4 6-25-15,3-6-8 16,-3-6-11-16,7 6-2 16,4-10-17-16,3 1-8 0,3-4 8 31</inkml:trace>
  <inkml:trace contextRef="#ctx0" brushRef="#br0" timeOffset="16485.463">6114 5846 240 0,'3'-16'90'0,"-3"10"-70"0,0-4 21 0,0 10 7 16,0-3-19-16,0-3-4 16,0 6 11-16,0 0 6 15,0 9-21-15,0 1-7 0,4 12-6 16,-1 3-2-16,1 9-1 15,-1 10-1-15,4 13 2 16,4 2-3-16,0 1-2 0,-4-4 0 16,3-3-1-16,1-6 0 15,-1-3 0-15,1-3-47 16,-4-6-20-16,0-4-81 16,4-3-46-1,6 0 93-15</inkml:trace>
  <inkml:trace contextRef="#ctx0" brushRef="#br0" timeOffset="18121.23">3097 13546 112 0,'7'-31'44'0,"-3"12"-35"0,0-6 16 0,-4 16 6 15,0-7-4-15,0-3-1 16,-4-6-6-16,0 6 0 16,1 1-11-16,-1-1 3 0,1 3 2 15,-1 0 6-15,1 7 2 16,-1 0-5-16,-3-1-2 15,0 7-1-15,0-3 2 16,-3 6-7-16,2 9-3 16,-2 1 1-16,-4 8 0 15,-4 14-1-15,1 2-1 16,-1 7-3-16,0 0-2 16,1 6 1-16,2 0 1 15,-2 15 1-15,-4 11 1 16,3 11 0-16,0 1 0 0,4 12-5 15,0 13-1-15,0 6 3 16,7 6 3-16,-4 13-1 16,4 3-2-16,4 6 0 15,-1 13-1-15,4 3 0 16,4-3 0-16,3 12 0 16,7-3 0-16,-3-12 0 15,10 9 0-15,7-16-3 16,14-12 2-16,1-3 1 15,13-7 2-15,4-6-1 16,0-15 2-16,0-13 0 16,21 3 1-16,7-13-2 15,4-9 1-15,-4-15-2 0,-10-16-1 16,3-7-2-16,11-15 1 16,-4-13 1-16,0-6 2 15,-3-9 3-15,-15-13 2 16,8-10 1-16,3-21 2 15,0-38-5-15,0-12-1 16,-3-10 0-16,-7-38 2 16,-4-9-3-16,-15-25-2 15,1-6 0-15,-10-22 1 16,-15 6-1-16,-14-19-1 16,-17 4 3-16,-19-7 2 15,-6-3 0-15,-25 6 0 16,-17-3-3-16,-29 32 1 15,0-4-2-15,-14 25 2 16,-21 32-2-16,4 28 2 0,-8 25-4 16,-10 19 0-16,14 16-1 15,17 24 0-15,8 17-3 16,14 8 1-16,10 7-16 16,15 7-4-16,20 2-37 15,8 3-13-15,21 4-62 16</inkml:trace>
  <inkml:trace contextRef="#ctx0" brushRef="#br0" timeOffset="18707.531">2875 11192 212 0,'0'-7'79'0,"0"10"-61"0,0 7 4 0,-3-4-2 16,-1 13-1-16,1 6 3 16,-1 13-3-16,1 15 0 15,-1 10-10 1,0 6-3-16,4 9 0 0,0 16-1 0,-3 13 0 16,3-7-3-1,0 0-2-15,0 7 1 0,0 0-1 16,0-7 0-16,0-12 2 15,0-10-3-15,0-15 0 16,-4-13 1-16,4-9 0 16,0-10-3-16,0-9 0 15,0-9-27-15,0-13-12 16,-3-10-76 0</inkml:trace>
  <inkml:trace contextRef="#ctx0" brushRef="#br0" timeOffset="19007.127">2614 11590 208 0,'-10'-3'77'0,"6"6"-60"0,4-3 15 15,0 0 2-15,4 9-11 16,-1 1 0-16,8-1-5 15,10 10-2-15,0 12-8 16,4 13-1-16,6 16 0 0,5 12-3 0,10 3-1 16,-1 7-1-1,19 9-2-15,-4 9 3 16,7-3 0-16,-14-15-4 0,3 2 1 16,-13-18-5-16,-1-6 1 15,-3-10-33-15,-11-3-16 16,-3-3-67-1</inkml:trace>
  <inkml:trace contextRef="#ctx0" brushRef="#br0" timeOffset="20223.979">3242 14007 144 0,'-7'-12'55'0,"3"9"-43"0,-3-1 12 0,4 4 5 15,-1-3-6-15,1 0-1 16,-1 0 1-16,1 0 0 16,-1 0-12-16,1 0 4 0,-1 0 5 15,1-4-5-15,-1 4 2 16,4-6-4-16,0-7 2 15,0-3-4-15,4-3-1 0,3-3-2 16,3-3 0-16,1 3-2 16,3 0 1-16,0 6 0 15,4 3 3-15,-1 4-1 16,-3 6 2-16,4 6-2 16,0 6 2-16,-4 6-2 15,0 10 2-15,-3 10-6 16,3 5-1-16,-7 4-2 15,-4 3 1-15,-3-3-2 16,0-1 2-16,-3-2-2 16,-1 6-1-16,4-3 1 0,0-1-1 15,0-2-3 1,4-7 2-16,6-5-1 16,4-8 0-16,1-8 2 0,6-7 0 15,3-6 0-15,5-7 0 16,2-2 0-16,-6-1 0 15,3 1 0-15,-3 2 0 16,0 4 0-16,-8 6 2 16,-3 3-14-16,-7 3-5 15,4 4-26-15,-4-1-11 16,0 1-24-16,-3-1-9 16,-4 0-21-1</inkml:trace>
  <inkml:trace contextRef="#ctx0" brushRef="#br0" timeOffset="20688.76">3387 15008 208 0,'-7'3'79'0,"3"-3"-61"0,4 3 8 0,0-3 1 15,0 0-5-15,0 3 1 16,4 0-3-16,3 0-3 16,0-3-9-16,7 0 1 0,0 0 2 15,7-3-6-15,4-3-1 16,3 0-2-16,4-4 1 16,-8 1 0-16,5-1 1 15,-5 1-2-15,-2-1-2 16,-1 1 1-16,-7 0-1 15,-4-4-5-15,1 1 1 16,0-1-29-16,-4-3-13 16,-4 4-18-16,1-1-8 15,-4-2-21 1</inkml:trace>
  <inkml:trace contextRef="#ctx0" brushRef="#br0" timeOffset="20990.102">3743 14603 228 0,'0'-6'88'0,"-4"6"-69"0,4-3 15 0,0 3 1 16,0 0-9-16,0 0-3 15,4 3-11-15,0 6-5 16,-1 10-4-16,4 0 0 0,4 9 0 15,-4 13-1-15,3 6-2 16,1 3-2-16,-1-3 1 16,5-3-1-16,-1-3 0 15,3-4 0-15,1-2 0 16,3-4-22-16,-3-3-10 16,-8-3-15-16,4 10-7 15,1-1-43 1</inkml:trace>
  <inkml:trace contextRef="#ctx0" brushRef="#br0" timeOffset="21693.777">3877 16039 200 0,'-3'-19'77'0,"-1"13"-60"0,-3-7 6 0,3 7-1 16,1-3-10-16,-4 6 1 15,0-4-4-15,3 1 2 16,-3 0-6-16,0 3 6 0,4 3 4 16,-1 6-3-16,1 3-2 15,3 1-1-15,0 9-1 16,0-1-2-16,3 14-1 15,4 5-1-15,0 10 0 16,7 13-5-16,7-4-1 16,8 4 3-16,-5-7 1 15,1-6-3-15,3-9 1 16,1-10 0-16,2-6 2 0,-6-9 5 16,3-13 4-16,-3-10-4 15,0-9-2 1,-1-15 2-16,-6-19 2 15,-4-4 0-15,0-5 2 0,-7-7-4 16,-7-13-2-16,-3 0 2 16,-4-2 2-16,-8 9-4 15,-6 9-1-15,-14 6-2 16,-7 19 1-16,-1 10-2 16,-10 15 2-16,4 13-4 15,3 13-2-15,-3 12-1 0,10 9 3 16,14 7-2-16,8-1-1 15,3-2-4-15,14-10 0 16,10-6-25-16,4-1-10 16,4-8-47-16,14-10-17 15,3-10 1 1</inkml:trace>
  <inkml:trace contextRef="#ctx0" brushRef="#br0" timeOffset="22655.898">6611 12311 192 0,'-11'0'74'0,"4"3"-58"0,0-3 5 0,4 0-1 16,-4 0 1-16,0 0 4 16,0 3 0-16,-4 4 2 15,1 5-15-15,2 10 2 0,-9 9 0 16,-1 20-3-16,1-1 1 16,-1 3-5-16,-3 35-2 0,3 18 2 15,4 14 0-15,3 39-1 16,4 20-1-1,18 44-1-15,0 21 0 0,13 13-2 16,11 35-2-16,8-3 1 16,-1 2 1-16,8 13-1 15,13-25 2-15,11 16 0 16,7-28 3-16,4-4-5 16,-7-34-1-16,13-6 2 15,12-29 1-15,-1-31 1 16,-3-31 0-16,10-26 0 15,7-24 0-15,-10-23-2 0,-7-24 1 16,0-26-2-16,-4-12 2 16,-7-31 2-16,-10-32 4 15,-11-13 2-15,-14-27 3 16,-11-29-5-16,-10-19-1 16,-7-31 2-16,-8-15 1 15,-6-76 1-15,-15-22 2 16,-13 9-5-16,-26-27-3 15,-20-20-3-15,-11 4-3 16,-18 3-2-16,-31-13 1 16,-8 16 1-16,-7 25 0 15,-17 12-5-15,11 38 1 16,52 88-7-16,-49 10-1 16,14 40 5-16,24 41 1 15,22 34-10-15,18 29-1 0,17 24-10 16,4 32 0-16,17 16-28 15,7 9-9-15,11-3-75 16</inkml:trace>
  <inkml:trace contextRef="#ctx0" brushRef="#br0" timeOffset="23436.335">7264 15572 204 0,'0'0'77'0,"-4"6"-60"0,4 7 6 0,0-4-1 16,4 1-10-16,-1 8-2 15,1 17-3-15,6 6 0 16,-3 9-4-16,8 3 3 0,2-3 3 16,1 0-1-16,3 1 3 15,4-4-4-15,-1-4-2 16,-6-2-2-16,3-9-3 0,-3-7-2 15,-1-10 1-15,1-8-1 16,0-7 0-16,-4-10-22 16,0-2-10-16,-3-13-75 15</inkml:trace>
  <inkml:trace contextRef="#ctx0" brushRef="#br0" timeOffset="23691.006">7557 15519 280 0,'-4'0'104'0,"4"0"-81"0,0 3 1 0,0 3-7 15,4 7-8-15,3 8 2 16,3 8-2-16,1 18 0 16,3 19-5-16,3 3-3 0,5 6 2 15,6 9-2-15,4 20 2 16,-1-1-2-16,1-5 2 15,0-4-4-15,-4-7 0 16,-3-8-6-16,-4-7 0 16,-3-19-21-16,-11-34-117 31</inkml:trace>
  <inkml:trace contextRef="#ctx0" brushRef="#br0" timeOffset="24455.334">7080 14318 208 0,'-7'-3'79'0,"4"6"-61"0,-1-3 12 0,4 0 2 15,0 0-4-15,0 0 3 16,0 0-6-16,0-3-3 16,0-4-12-16,4-2 5 0,3-4 4 15,0-2-1-15,3-1 1 16,1 0-8-16,3 4-4 16,4 6 2-16,3 2 2 15,-3 8 0-15,3 5 1 16,-4 10 0-16,1 9 0 15,-4-6-4-15,-3 25-3 16,-4-3 0-16,-4 0-1 0,-3-7-5 16,-3-2 1-16,-1-4 0 15,1-3 0-15,-1-6 0 16,4-3 2-16,0-6-3 16,4-1-2-16,3-2-1 15,7-4 3-15,-4 0-2 16,8 0 1-16,7 1 2 15,3-4 2-15,-7 0-1 16,11 6 2-16,-4 1-4 16,-3 2 0-16,-1 4 1 15,1 6 0-15,-7 3 0 0,-8 3 0 16,-3-3 2-16,-3 10 1 16,-4-4-1-16,-4-3-2 15,-6 1 1-15,-1-1 1 16,-17 0-3-16,0-3 0 15,-4-3-10-15,0 0-3 16,-6-3-17-16,6-7-6 16,4-2-7-16,6-1-2 15,5-12-11-15,3-6-3 16,3-7-54 0</inkml:trace>
  <inkml:trace contextRef="#ctx0" brushRef="#br0" timeOffset="24876.031">6904 13132 164 0,'-11'-15'63'0,"4"9"-49"0,0-1 11 0,4 4 2 16,-1 0-4-16,-3 0 0 16,4 0 3-16,-5 0 1 15,5-1-14-15,3 4 8 0,3 10 11 16,5 9-6-1,2 6-10-15,4 16-6 16,11 12-4-16,-7 10-1 16,6 6-3-16,-3-7-2 15,1 1 1-15,-1-7 1 16,-4 4-3-16,1-7 0 16,-4-6-6-16,-3-9-3 15,-4-10-41-15,0-12-16 16,0-16-59-1</inkml:trace>
  <inkml:trace contextRef="#ctx0" brushRef="#br0" timeOffset="25433.652">6212 11188 200 0,'-10'-6'74'0,"6"6"-58"0,-3-3 9 0,4 3 2 0,-1-3-3 15,1 0 3-15,3 3-4 16,0 0 0 0,7 9 1-16,3 7 2 0,8 0-8 15,7 12 0-15,10 3-9 16,-3 7-3-16,6 9-3 16,1 0 0-16,0-3-2 15,-4-10 2-15,-3 1-4 16,3-7 0-16,-6-6 1 15,-5-6 0-15,-3-4-29 16,-3-2-10-16,-4-7-80 16,7-6-59-1,-10-4 70-15</inkml:trace>
  <inkml:trace contextRef="#ctx0" brushRef="#br0" timeOffset="25720.477">6671 11185 220 0,'-3'-9'82'0,"3"6"-64"0,0 0 15 0,0 3 4 16,0 0-1-16,0 0 2 16,0 0-9-16,0 9-3 15,0 10-15-15,0 6-2 0,-4 22 1 16,0 16-6-16,4 9-2 15,-3 6-4-15,-1 13 1 0,1 9 3 16,-4 4 1-16,7-13-4 16,0-3-1-16,0-16-15 15,0-9-4-15,0-16-22 16,7-7-8 0,-4-18-79-1</inkml:trace>
  <inkml:trace contextRef="#ctx0" brushRef="#br0" timeOffset="26574.551">3965 13866 208 0,'0'0'77'0,"0"0"-60"0,0-3 8 0,0 3 0 15,4-3-9-15,3-3 1 16,3-1-4-16,5 1 2 15,6 0-8-15,3-4 2 16,-2 7 2-16,6-3-2 0,4 6 0 16,3-3 1-16,-3-3 4 15,10 2 1-15,11-2 0 16,3-3-5-16,11-1-4 16,-3 1 1-16,3-4 0 15,10-2-1-15,8-4-1 16,7-3-1-16,3 3 2 15,-10 0-3 1,10 7 0-16,4-4-1 16,3 0-2-16,-14 4 3 0,-3 3 0 15,0 2-1-15,-4 1 1 16,3 3-2-16,1-3 2 16,-14 6-4-16,-8 0-2 15,-6 0 4-15,-8 0 1 16,-14 0 0-16,-3 0-2 15,-7-10-2-15,-4 1 1 16,0-4-4-16,-10-12 1 0,-1-6-18 16,1-4-8-16,-4 1-9 15,0-1-3-15,3 4-90 16</inkml:trace>
  <inkml:trace contextRef="#ctx0" brushRef="#br0" timeOffset="27025.028">5733 13249 208 0,'3'-7'79'0,"4"1"-61"0,11-3 17 0,-4 2 5 0,0-2-10 16,14-1-2-16,11 1-10 15,7-3-1-15,-4-1-10 16,1 4-2-16,3 2 1 0,-8 7-3 15,1 7 0-15,3 2 3 16,-10 4 1-16,3-1 1 16,1 10 2-16,-4 6-3 15,-15 7-2-15,1 15-2 16,-4 3 0-16,-7-3-2 16,-4 7-1-16,-6-7-2 0,-4 13 1 15,0-4-4 1,0 1 1-16,0-7-27 0,0-12-11 15,3-10-96 1</inkml:trace>
  <inkml:trace contextRef="#ctx0" brushRef="#br0" timeOffset="27820.497">4484 14857 192 0,'7'19'74'0,"0"-4"-58"0,18 1 5 0,-15-10-1 15,4 4 1-15,7-4 2 16,4-6-4-16,3-3 1 16,11-3-11-16,0-4 3 0,14-5 4 0,14-4-4 15,11 0 1-15,-8 0-4 16,15 0 2-16,14 1 0 15,-1 2 1-15,5 0-4 16,2 1 0-16,15-1-3 16,4 0 2-16,-8 4-2 15,4-4 0-15,7-3-6 16,-3 7 1-16,-8-1 2 16,-10 1 1-16,-11-1-1 15,-3 4-2-15,-11 5 1 16,-10 4-1-16,-15 4 2 15,-7 2 3-15,-13 3-2 0,-8-2-2 16,-7-1-16-16,-7-3-5 16,-3-6-39-16,-8-7-14 15,-10-5-57 1</inkml:trace>
  <inkml:trace contextRef="#ctx0" brushRef="#br0" timeOffset="28210.639">6385 14418 220 0,'-10'16'82'0,"10"-16"-64"0,7 6 13 15,0-6 1-15,7 0-2 16,0 0 2-16,7 0-11 15,4 0-3-15,0 0-10 16,3 0-3-16,0 3-1 0,0 3-2 16,-3 4-2-16,0 2 1 15,3 1 1-15,-7 3 1 16,4-1 1-16,-4 4 0 16,0 3 2-16,-3-3-1 0,3 3 0 15,-11 0-3-15,1 6 1 16,0 10-2-1,-4-1 2-15,-4 10-4 0,-3 0 0 16,-7-6-1-16,0 6-2 16,-3-9-15-16,-1-7-7 15,4 4-16-15,-7-10-6 16,7-7-73 0</inkml:trace>
  <inkml:trace contextRef="#ctx0" brushRef="#br0" timeOffset="29048.862">4794 16020 164 0,'-7'-9'63'0,"4"9"-49"0,-1-6 9 0,4 6 3 0,0 0-4 15,0 0 10 1,7 9-6-16,4-3-14 16,6 4 1-16,8-1 1 0,7 0-1 15,10-2 0-15,-3-1-1 16,10-3 2-16,1-3 2 16,3 0-1-16,10-6-1 15,15-4-1-15,6-2-3 0,1-1-1 16,7-5-3-16,17 5-1 15,4-6-1-15,-4 4 2 16,4 2-5-16,7 4-1 16,-3 2 0-16,-4 4 2 15,-8 6-1-15,-6 4-1 16,0 2 3-16,-7 0 0 16,-8 1-4-16,-17-4 1 15,-3 0 2-15,-18 1 1 16,-7-4-1-16,-4 6-2 15,-14-3-17-15,-3-2-9 16,-8 5-26-16,-6-9-10 16,-8 0-68-1</inkml:trace>
  <inkml:trace contextRef="#ctx0" brushRef="#br0" timeOffset="29470.608">6660 15610 212 0,'0'9'79'0,"4"-3"-61"0,3-3 17 16,-3-3 5-16,6 7-10 15,8-4-2-15,6 6-10 0,5-3-3 16,2 1-9-16,5-1-2 0,-1 0 0 15,0 1 0-15,1-1 2 16,-5 0-1-16,-2 3 2 16,-5 1-2-16,1-1 2 15,-4 4 0-15,-3-1 3 16,-4 7-3-16,-4 9-2 16,-3 1-2-16,1 2 0 15,-5 3-2-15,1 4-1 16,-4 3 3-16,0 0 0 15,-4 9-4-15,1 0 1 16,-5 3 0-16,1 1 2 16,0-4-8-16,4-10-3 15,-1-5-22-15,4-10-7 16,0 0-14-16,4-12-5 16,-1-7-60-1</inkml:trace>
  <inkml:trace contextRef="#ctx1" brushRef="#br0">30632 13612 0,'0'0'15</inkml:trace>
  <inkml:trace contextRef="#ctx0" brushRef="#br0" timeOffset="32126.813">20443 5087 132 0,'4'-3'52'0,"-4"3"-41"0,0-3 13 0,0 3 2 0,0 0-6 15,0 0 1-15,0-4-1 16,0 1 2-16,0 0-12 16,0 0 3-16,0 0 1 0,0 3 4 15,0 0 1-15,0 0-6 16,0 0 0-16,0 0-4 16,-4 3 0-16,4 0-3 15,0 3 1-15,0 1-2 16,-3 2 2-16,3-3 0 15,0 10 1-15,0-3-2 16,0 9-1-16,0-4 1 16,-4 20 1-1,4-10 1-15,0 10 0 0,0-7-2 16,0 13 1-16,0-9-2 0,0 21 0 16,0-6-3-16,0 16 1 15,0-13-2-15,0 10-1 16,0-3 1-16,0 24-1 15,0-18 0-15,0 25 0 16,0-19 0-16,4 22 0 16,-4-22 2-16,3 41 1 15,-3-25 1-15,0 22 2 16,0-26-3-16,0 39 0 16,0-26-3-16,0 16-1 15,0-25 1-15,0 40 2 16,0-24-1-16,0 21 2 15,0-28 0-15,0 47 3 16,0-34-1-16,-3 25 2 16,-1-22-2-16,1 41 0 15,-1-35-1-15,-3 31 0 0,4-34-2 16,-1 38-2-16,1-35 1 16,-1 47 1-16,1-40-3 15,-1 30 0-15,1-37 1 16,-1 57 2-16,1-44-3 15,-1 46 0-15,1-43 3 16,-5 35 1-16,1-39-1 16,-3 57-2-16,3-43-2 15,-7 58 1-15,3-49 1 16,-3 53 0-16,3-53 0 0,-3 56 2 16,4-50-3-1,-1 62 0-15,4-55 1 16,0 65 0-16,3-60 0 0,-3 66 0 15,0-62 0-15,-7 53 2 16,4-57-3-16,-8 29 0 16,4-51 1-16,-7 39 0 15,3-42-5-15,-3 19 1 16,7-37-14-16,-4 9-5 0,4-32-13 16,0-9-2-1,0-18-15-15,0-13-7 16,-4 9-62-1</inkml:trace>
  <inkml:trace contextRef="#ctx0" brushRef="#br0" timeOffset="33585.401">15261 9392 184 0,'7'-3'68'0,"-7"6"-52"0,4 3 6 0,-4-6 1 0,3 3-5 16,1-3-1-16,3 10-3 15,0-4 1-15,0-3-8 16,4 6-2-16,3 1 1 0,3 2 1 15,4-2 3-15,8 2-1 16,2 1 2-16,8-1 0 16,4-2 3-16,-1-1-3 15,0 1-1-15,4-1-4 16,7 0-1-16,11 1 1 16,10 6 1-16,0-4-6 0,0 1 0 15,0 2 1-15,14 1 3 16,11-3-2-16,3-7 0 15,4 3-1-15,-14-3 1 16,-18 1-2-16,39-4-1 16,-25 3 3-16,57-3 0 15,34 4-1-15,-37 2-2 16,-33-6 1-16,46 10 1 16,-31-7-3-16,56 3 0 15,31 4 3-15,1-4 1 16,-11 1 3-16,-11-4 3 15,8 0 0-15,-11-3 0 16,7 1-1-16,0-4 0 16,-3 0-4-16,52-4-3 15,-28 4 0-15,-67 0 1 16,-35 0-1-16,67 4-1 0,-46-4 1 16,64 3-1-16,-50 0 0 15,67 0 0-15,-56 3 0 16,74-3 0-16,-64 7 0 15,74-4 0-15,-63-3 0 16,74 7 2-16,-70-1-3 16,80 7 0-16,-73-4 3 15,73 16 1-15,-70-9-1 16,68 19-2-16,-68-10 1 16,60 13-1-16,-67-13-3 15,56 3 0-15,-67-2 8 16,50-7 4-16,-53-4 0 15,42-5 0-15,-53-4-3 0,47-2-1 16,-54-7-6-16,14 9 1 16,-42-9-38-16,18 6-16 15,-29-3-22-15,-10 4-8 16,-25-4-45 0</inkml:trace>
  <inkml:trace contextRef="#ctx0" brushRef="#br0" timeOffset="34259.385">26494 9458 236 0,'-29'-10'88'0,"15"10"-69"0,0-3 6 0,7 3 0 16,0 0-7-16,0 3-1 16,-4 0-3-16,4 7 1 15,0 2-8-15,0 7 2 0,4 6 2 16,6 3 0-16,8 7 3 15,10-4-5-15,14 1-1 16,15-4 0-16,-1-3 0 16,4 0 2-16,10-3 1 15,8-3-3-15,3 0 0 16,-3 3-3-16,-8 0 0 16,-10 6 3-16,-11 6 3 0,-13 10 0 15,-15 13 1-15,-18 2-4 16,-17 4-3-16,-21 9 0 15,-1 0-1-15,8-19-7 16,-28 29 0-16,10-19 3 16,-35 18 2-16,20-18-3 15,-9 25 1-15,17-22-5 16,-4 2 1-16,11-14-22 16,8-7-8-16,9-6-16 15,8-13-6-15,3-3-58 16,4-16-55-1,4 1 58-15</inkml:trace>
  <inkml:trace contextRef="#ctx0" brushRef="#br0" timeOffset="35312.47">20496 4952 208 0,'-3'-3'77'0,"3"3"-60"0,0 0 2 16,0 0-4-16,0 0 1 15,0 0 4-15,0 6 3 16,-4 4 3-16,-3 5-14 16,-7 13 0-16,0 7 1 0,0-1 2 15,-21 29 0-15,-18 28-1 0,-4 6 1 16,4 4-6-1,8-4-1-15,2-3-4 16,1-16-3-16,10-9 0 0,7-22-1 16,8-6 0-16,3-19 0 15,7-13-3-15,7-15 2 16,7-19 1-16,3-25 0 16,8-16 0-16,7-12 0 15,3-1 0-15,7-31 2 16,7 1-3-16,4 5 0 15,0 4 1-15,-14 28 0 16,-7 15 0-16,6 4 2 16,5 0 10-16,-8 25 4 15,-3 21 6-15,-4 17 1 16,-4 15-4-16,-3 16-1 16,-3 18-6-16,-4 13-2 15,4 0-6-15,-1 7-1 16,4-7-3-16,4 6-1 15,0 4 1-15,3-7 0 0,4-12-22 16,3-10-8-16,0-9-36 16,-3-13-13-16,-4-15-73 15</inkml:trace>
  <inkml:trace contextRef="#ctx0" brushRef="#br0" timeOffset="35721.643">20807 4441 228 0,'-14'-3'88'0,"7"3"-69"0,0 3 8 0,3 3 1 0,1 0-4 15,3 7 3-15,0 3-9 16,3-4-3-16,4 7-8 15,4 9 4-15,3 0 2 0,3 7-2 16,1-1-1-16,0-5-6 16,-1 2-3-16,5-6 0 15,-5-3-1-15,1-3-20 16,-4-3-7-16,-3-7-114 16</inkml:trace>
  <inkml:trace contextRef="#ctx0" brushRef="#br0" timeOffset="35956.79">21015 4563 324 0,'-7'13'121'0,"3"-1"-95"0,-3 10 9 0,4-6-1 15,-1 6-9-15,-3 15 0 16,0 7-7-16,0 7-3 15,-3 5-9-15,-5 13-4 0,-2 22-1 16,-4 0-4-16,-1-10 2 16,5 1-23-16,3-7-12 15,3-6-54-15,4-6-22 16,0-13-19 0</inkml:trace>
  <inkml:trace contextRef="#ctx0" brushRef="#br0" timeOffset="36797.21">27813 9339 288 0,'-11'15'110'0,"1"-2"-86"0,-4 12 9 0,3-6-3 16,1 6-7-16,3-6-2 15,-11 21-7-15,0-8-4 16,-6 21-5-16,-12 16-4 0,8-9 2 16,3-13 0-16,-10 22 1 15,7-7-5-15,-7 1-1 16,6-13-2-16,1-3 0 15,7-3-33-15,0-9-12 0,3-7-64 32,11-9-58-32,0-1 61 0</inkml:trace>
  <inkml:trace contextRef="#ctx0" brushRef="#br0" timeOffset="37037.534">27428 9448 300 0,'8'13'112'0,"-1"3"-87"0,7 12 13 0,-7-13-1 15,7 10-11-15,4 16-3 16,-1 0-13-16,1 3-4 16,-1 15-4-16,1 7 1 0,-4 13 0 15,0-4-4-15,-3-22-1 16,-4-9-26-16,4 9-9 15,-4-9-30-15,3 3-10 16,4 10-45 0</inkml:trace>
  <inkml:trace contextRef="#ctx0" brushRef="#br0" timeOffset="39574.356">19629 9329 204 0,'0'0'77'0,"0"0"-60"0,0 0 6 0,0 0-1 16,0 0-3-16,0 0 1 15,0 3 0-15,0-3 0 16,0 7-11-16,0-1 6 0,0 9 2 15,0-2-1-15,0 15 1 0,0 7-1 16,0 12 3 0,0-10-7-16,0 14-2 0,0-11-1 15,0 10-1-15,3 19-4 16,1-3-3-16,-4 0 0 16,3-9-1-16,1-10 0 15,-1-7 0-15,-3-5 0 16,0-13 2-16,0-3-1 15,0-4 2-15,0 1-2 16,0-3 2-16,0-4-4 16,0-3 0-16,0 0-26 15,0-6-11-15,0-3-116 16</inkml:trace>
  <inkml:trace contextRef="#ctx0" brushRef="#br0" timeOffset="40208.173">19114 10577 220 0,'3'-9'85'0,"-6"9"-66"0,6 6 8 0,-3-6 0 16,4 3-5-1,-1-3-1-15,4 9-3 0,0-2 1 16,4-4-10-16,-1 6 1 0,4-2 3 16,4-1-1-16,3 0 1 15,0 0-3-15,4-3-1 16,0 1-5-16,-8-1-1 16,1 0 1-16,3-6 0 15,8-7-2-15,-5 4-2 16,-3-3 1-16,-3-1 1 15,-4 10-1-15,-3-3 2 16,-1 3-4-16,-3 3 0 16,-3-3-32-16,-4 10-15 15,0-7-86-15,0-3-47 16,-4-3 85 0</inkml:trace>
  <inkml:trace contextRef="#ctx0" brushRef="#br0" timeOffset="40594.522">19558 10405 208 0,'0'-4'77'0,"0"4"-60"0,0 4 10 0,0-4 4 15,0 0-8-15,0 0 1 16,0 3-2-16,0 3-2 16,0 7-10-16,-4 2 2 0,4 1 2 15,0-4-3-15,0 14 1 16,0 8-7-16,4 1-3 15,0-4-1-15,-1 3 1 16,-3 1-3-16,4-7 0 16,-4 7 1-16,0-4 2 15,3-3-6-15,1-6-1 16,-4-3-49-16,3-10-19 0</inkml:trace>
  <inkml:trace contextRef="#ctx0" brushRef="#br0" timeOffset="41914.091">21117 9439 156 0,'4'-10'60'0,"-4"10"-47"0,0-3 13 0,0 3 3 16,0 0-6-16,0 0 1 16,-4 0-2-16,4 0-2 0,-3 0-10 15,3 0 5-15,-4 0 2 16,4 0-3-16,-3 0 0 0,3 0-2 16,0 0 0-1,0 0 0-15,0 0 2 16,0 0-3-16,-4 13 1 0,4-7-1 15,0 19 1-15,0-6 0 16,0 19 0-16,0-10-2 16,0 13 1-16,0-7-6 15,0 7-3-15,0 0-1 16,0 9 1-16,0-9-1 16,4 12 2-16,-4-12-4 15,3-1-2-15,-3-5 2 16,4-7 0-16,-1-6-2 15,1-9 2-15,-1-1-34 16,-3-12-17-16,0 6-99 16</inkml:trace>
  <inkml:trace contextRef="#ctx0" brushRef="#br0" timeOffset="43535.778">22066 9508 184 0,'0'0'71'0,"0"0"-55"0,0 0 9 16,0 0 1-16,0 0 0 16,0 0 2-16,0 0-7 15,0 0 0-15,-3 6-12 16,-1 0-1-16,1 10-1 0,3-7-1 15,0 20 1-15,0-7-2 16,0 12 0-16,0-6 1 16,0 13 1-16,0-6-1 0,0 12 1 15,0-7-4 1,0 4 0-16,0-6-3 0,3-4-1 16,1-5 1-16,-1-4 0 15,-3-6 0-15,0-4 0 16,0 1-9-16,0-10-4 15,0 4-26-15,0-1-10 16,0-3-70 0</inkml:trace>
  <inkml:trace contextRef="#ctx0" brushRef="#br0" timeOffset="44318.498">22172 10342 256 0,'-3'-6'96'0,"3"6"-75"0,-4 0-1 0,4 0-7 15,0 0-7-15,0 0-1 16,0 0-3-16,0 0 1 16,4 0-2-16,-1 0 4 0,4 0 4 15,0-4 1-15,7-2 4 16,-3 6-1-16,3 0 0 15,14 6 19 1,-14-2-13-16,0 2 1 16,-3-3-5-16,0 10-1 15,-1-7-2-15,-3 3 0 0,0-2-4 16,-3 5-3 0,-1-3-2-16,-3 10 0 0,0-6-2 15,-3 15-1-15,-1-3 1 16,1 3-1-16,-1-3-3 15,1 4 2-15,-1-11 1 16,4 8 0-16,0-8 2 16,0 1 1-16,0-3 3 15,0 0 1-15,0-4-3 16,4-3-1-16,-1 1-1 16,1-1 1-16,-1-2-2 0,4-4-1 15,0 6 1-15,4-3-1 16,-4-2 0-16,4-1 2 15,-1 0-3-15,1 0 0 16,-4 0-32-16,3 0-13 16,-2-3-41-16,-1 3-15 15,0 0-32 1</inkml:trace>
  <inkml:trace contextRef="#ctx0" brushRef="#br0" timeOffset="45133.132">22169 10326 192 0,'0'0'74'0,"0"0"-58"0,-4 0 7 0,4 0 1 15,0 0-6-15,0 0 1 16,0 0-6-16,0 0 0 15,0 0-8-15,0 0 1 0,0 0 1 16,0 0-1-16,-3 10 1 16,3-4 0-16,-4 6 3 15,0-2-3-15,1 9 1 16,3-4-5-16,0 7 0 16,0-3-3-16,0 0-1 15,0-7-19-15,3 7-7 16,-3-6-94-1</inkml:trace>
  <inkml:trace contextRef="#ctx0" brushRef="#br0" timeOffset="46060.49">22363 10721 136 0,'0'0'52'0,"0"0"-41"0,-4 0 15 0,4 0 4 16,0 0-2-16,0 0 3 16,0 0-6-16,0 0-1 15,0 0-13-15,0 0 4 0,0 0 5 16,0 0 2-16,0 7 2 15,0-4-2-15,0-3 1 16,0 6-7-16,4-3 1 16,-1 0-1-16,1 0-1 15,-1 1-1-15,4-1 1 16,0 0-8-16,0-3-2 0,0 0-3 16,4 3-2-16,-4-3 1 15,4 0-1-15,-1 0 0 16,1 0 2-16,-4 0-1 15,0 0 2-15,0 0-4 16,0 0 0-16,-3 0-48 16,-1 0-19-16,1 0-87 15</inkml:trace>
  <inkml:trace contextRef="#ctx0" brushRef="#br0" timeOffset="51392.358">20309 9320 208 0,'0'-7'77'0,"0"7"-60"0,0 0 15 16,0 0 2-16,0 0-2 15,0 0 3-15,0 0-8 16,0 0-2-16,0 0-14 0,0 0 9 16,0 0 3-16,0 0 0 0,0 0 0 15,0 0-3-15,0 0-3 16,0 0-1-16,4 0 0 15,-1 0-2-15,1 0 1 16,0 0-2 0,3 0 2-16,0 0-2 0,7 0 2 15,-4 0-6-15,4 0-3 16,1 0 1-16,2 0 0 16,-3 0-1-16,4 0-1 15,-4 0-3-15,0 7 1 16,0-7 0-16,0 3 3 15,-3 0-3-15,3 0 0 16,-3 0-1-16,-1 0 1 16,1 1-2-16,-4-4 2 15,0 0-2-15,0 0 2 0,-3 0-2 16,-1 0-1-16,1 0 1 16,-4 0-1-16,0 0-9 15,0 0-2-15,0 0-67 16,0-4-30-16,0 4-88 15</inkml:trace>
  <inkml:trace contextRef="#ctx0" brushRef="#br0" timeOffset="52302.281">20345 8843 208 0,'0'-3'79'0,"0"3"-61"0,0 0 10 0,0 0 3 16,0 0-8-16,0 0-1 15,0 0 1-15,0 0 0 16,0 3-12-16,0-3-2 0,3 3 1 16,-3 0 5-16,4-3 3 15,-1 0-3-15,4 4-1 16,-3-4-2-16,3 0 0 0,0 0-2 16,4 0-1-16,-1 0 1 15,4 0 1-15,0 0 3 16,4-4 4-16,-4 1-6 15,4 0-2-15,-1 0-1 16,5 0 1-16,-5 0-3 16,1 3 1-16,-4 0-5 15,0 0 0-15,-3 0-3 16,-1 0-1-16,1 0 3 16,-4 3 3-16,0 0-4 15,0 0-1-15,0 0 0 16,-3-3 2-16,-1 0-3 0,1 0 0 15,-1 0-37-15,-3 0-14 16,0 0-56-16,0-3-23 16,0 0-8-1</inkml:trace>
  <inkml:trace contextRef="#ctx0" brushRef="#br0" timeOffset="53025.994">20267 8244 200 0,'-3'0'74'0,"3"0"-58"0,-4 7 12 0,4-7 2 16,0 0-9-16,0 0 0 15,0 0-1-15,0 0 0 16,4 3-11-16,-1-3 6 0,4 6 2 16,0-3 6-16,4-3 3 15,-1 0 0-15,8 0 1 16,-4 0-4-16,4 0-2 16,-1 0-5-16,5 0 0 15,-5 0-9-15,4 0-2 16,-3 0-3-16,3 0-2 15,-3 0 5-15,3 0 1 16,-3 0-2-16,3 0-3 16,-4 0 2-16,1 0 0 0,-4 0-1 15,0 0 1-15,0 0-2 16,-3 0-1-16,0 0 1 16,-1 0-1-16,-3 0 2 15,-3 0 1-15,-1 0-23 16,-3 0-12-16,0 0-43 0,-3 0-19 15,-1 0-61 1</inkml:trace>
  <inkml:trace contextRef="#ctx0" brushRef="#br0" timeOffset="53643.325">20249 7780 224 0,'0'0'85'0,"0"0"-66"0,0 0 8 0,0 0-2 16,0 0 9-16,0 0 6 16,4 0-6-16,0 0-3 15,3 0-17 1,3 0 2-16,4 0 4 0,4-3-2 0,7 0 1 16,-1-3-6-16,5-1 0 15,-1-2-2-15,3 6 3 16,1-3-7-16,4 6-2 15,-1 0-1-15,0 6 0 16,0-3 2-16,1-3 3 16,-5 0-2-16,-2 0-2 15,-5 0-2-15,1-9 0 16,-4-1 0-16,-7 1 1 16,-3 6-5-16,-4-7-1 15,0 1-24-15,-4 6-10 16,1 0-34-16,-4 3-16 15,0 0-73-15</inkml:trace>
  <inkml:trace contextRef="#ctx0" brushRef="#br0" timeOffset="54377.834">19685 7357 220 0,'7'-9'82'0,"-7"-1"-64"0,4 7 11 0,-4 3-1 16,0 0-5-16,0 0 0 16,0 0 3-16,0 0 1 15,0 9-14-15,-4 4-6 0,1 3-2 16,-5 2 3-16,1 4 5 16,0 3-3-16,4 1 2 15,-1-1-7-15,4-7-1 16,0-2 2-16,0 0 1 15,4 3-3-15,3-4-1 16,3-2 1-16,1-7 0 16,3 0-2-16,0-6 1 15,0-3-4-15,-3 0 0 16,0 0 1-16,3-6 2 16,3-4-10-16,-3 4-2 15,-3-1-61-15,-4 4-26 16,-3 6-38-1</inkml:trace>
  <inkml:trace contextRef="#ctx0" brushRef="#br0" timeOffset="54725.884">19907 7357 248 0,'4'-9'93'0,"-4"5"-72"0,0-2 14 0,0 6 2 16,0 0-6-16,0 0 2 15,-4 10-10-15,1-4-2 16,-1 3-12-16,-3 4-1 0,4 2 2 16,-1 7-4-16,1 7-1 15,-1 2 0-15,4 13 1 16,0 0-3-16,0 0-2 15,0-4-3-15,0-5 1 16,0-4 1-16,4-3 2 16,-1-6-6-16,1-3 1 15,-1-6-37-15,1-4-13 16,-1-3-35-16,1-6-14 16,-4-6-8-1</inkml:trace>
  <inkml:trace contextRef="#ctx0" brushRef="#br0" timeOffset="57390.374">20489 7708 220 0,'0'-6'82'0,"0"6"-64"0,0-3 11 0,0 3-1 15,0 0-10-15,0 0-3 16,-3 0-4-16,3 0-2 16,-4 3-5-16,1 0-1 0,-1 6 1 15,1-2-2-15,-1 2 1 16,1 0 0-16,-1 4 3 15,1-4 1 1,3 1 1-16,0-1-2 0,3-3 1 16,-3 1 0-16,4-4 1 15,-1 0 0-15,4-3 0 16,-3 0-2-16,3-3-1 16,0 0-1-16,0-4 0 15,0 1-5-15,0-13-1 16,0 10 1-16,0-13 2 15,-3 3 2-15,-4-6 1 16,0 6-2-16,-4 1 1 16,1 2 2-16,-8 0 2 15,4 7 1-15,-7 6 0 0,3-4-7 16,-3 26 0-16,4-9-1 16,-1 18 2-16,0-6-1 15,4 6-1-15,4-3-2 16,3-3 1-16,0 3-1 15,7-3 0-15,-4-3 2 16,4-3 0-16,1-4 0 16,2-3 2-16,1-5 1 0,3-4 3 15,-4 0-3 1,5-13 0-16,-1 4 1 16,-4-13 0-16,1 6-2 15,-4-15-2-15,0 6 1 0,-7-10 1 16,0 7-3-16,-11 3 0 15,4 3 1-15,-7 6 2 16,0 4-1-16,-4 15-1 16,4 3-2-16,-3 16 1 15,3-3 1-15,3 6 0 16,0-3 0-16,8 0 0 16,-1 3 0-16,8-3 2 15,-4-3-3-15,7-1 0 16,-4-2 1-16,8-3 2 15,-4-1-3-15,4-6 0 0,-4-2 3 16,3-4 1-16,-3 0-1 16,0-10 1-16,0 7-2 15,1-13-1-15,-5 1 3 16,-3-14 0 0,0 4-1-16,-7-3 1 0,0 3-2 15,-7 3-1-15,3 3-2 16,-6 16 1-16,2 0 1 15,1 16 0-15,0-1 0 16,4 10 0-16,-1-6 0 16,8 12 0-16,-1-9 0 0,8 3 0 15,-1-3 0-15,8-4 2 16,-4-2-1-16,7-4 2 16,-4 1 0-16,8-10 1 15,-4 0-2-15,4-10 1 16,-4 1 0-16,0-10 1 15,0 3 0-15,-3-12 0 16,-4 3-5-16,-4-3 1 16,1 3 2-16,-11-4 3 15,0 4-2-15,-11 3-2 16,4 7 0-16,-7 12-1 16,3 3 0-16,-7 22 0 15,4-7-3-15,4 13 0 16,-1-2 2-16,11 2 0 15,0-3-2-15,10 3 0 0,1-6 2 16,10 0 0 0,-3-3 1-16,6-10 0 0,1 1 4 15,3-4 5-15,-3-6-3 16,-1-6-1-16,1-4 0 16,-4-5 1-16,0-1-1 15,-3-9 2-15,-4 3-4 16,-7-6-2-16,0 2 0 15,-7 5 1-15,0 2-1 16,-7 12-1-16,3 1 1 16,-3 19-1-16,0-4 0 15,0 13 0-15,3-6-3 0,4 9 2 16,0-6-1 0,7-1 0-16,0-2 2 15,7 0 0-15,-3-4 0 0,6-2 2 16,-3-4-1-16,7-6 2 15,-3 0 0-15,3-12 3 16,0 2 1-16,-3-12 3 16,-1 3-1-16,-6-6 0 15,-1 6-1-15,-6 4 0 16,-1 2-7-16,-6 13-2 16,3 0-3-16,-4 6 0 15,1 1-44-15,3-1-20 0,-1-3-25 16,8-3-10-16,0 0-43 15</inkml:trace>
  <inkml:trace contextRef="#ctx0" brushRef="#br0" timeOffset="57977.452">20786 6708 216 0,'0'-22'82'0,"0"22"-64"0,-4-6 13 0,4 6 1 16,0 0-6-16,0 0 2 16,-3 3-12-16,-1 0-2 15,-3 3-8-15,0 4 3 0,-4 8 1 16,1-8 3-16,-1 9 5 15,1-7-6-15,-1 7-2 16,0-3 3-16,1 6 2 16,-1-4-6-16,4 26-1 15,0-12 7-15,7 27 2 16,0-12 0-16,7 7 0 0,0-11-7 16,11 1-2-16,-4-3-4 15,11-10-3-15,-8 1-3 16,8-10 1-16,-4-3 1 15,0-4 2-15,-3-2-1 16,0-7 2-16,-4 4-2 16,-4-10 2-16,1 6-2 15,-4-6-1-15,-3 0-26 16,-4-6-12-16,0 6-25 16,0-4-9-16,0-2-80 15</inkml:trace>
  <inkml:trace contextRef="#ctx0" brushRef="#br0" timeOffset="58576.965">20916 6836 248 0,'-3'-3'93'0,"3"3"-72"0,-4-6 5 16,4 6-3-16,0 0-2 15,0 0 2-15,-7 9-8 16,4-9-2-16,-4 10-7 16,-1-1-2-16,1 7 2 0,0-4 1 15,0 7 3-15,4-3-3 16,-1 12-2-16,4-6 2 16,4 9 0-16,-1-5 1 0,8 2 0 15,-1-6-2-15,8-3 1 16,-4-7 2-16,4-3 2 15,-4-2 1-15,7-14 0 16,-3-2-2-16,6-10-1 16,-6 7-5-16,3-10-3 15,-3 3 4-15,-4-3 1 16,0 0 2-16,-10 3 2 16,-1 7-3-16,-10-7-2 15,0 3-2-15,-7 1 0 16,0 2-4-16,-4 7-2 15,4-1-1-15,0 4 0 0,3 0-11 16,4 6-2 0,4 0-23-16,3 4-9 15,0-4-10-15,3 3-1 0,1 0-75 16</inkml:trace>
  <inkml:trace contextRef="#ctx0" brushRef="#br0" timeOffset="58832.633">21287 6912 296 0,'-7'-13'110'0,"7"13"-86"0,-4-6 18 16,4 6 3-16,0 0-15 16,0 0-3-16,-3 6-9 15,3 0-3-15,0 10-9 16,0-3-4-16,0 15 1 0,0-9-2 0,0 21 2 15,0-8-2-15,3 2 2 16,1-6-7-16,-1 1 1 16,1-7-28-16,-1 3-11 15,1-13-21-15,-1 4-8 16,1-4-61 0</inkml:trace>
  <inkml:trace contextRef="#ctx0" brushRef="#br0" timeOffset="59162.651">21308 6736 252 0,'3'-16'96'0,"-3"16"-75"0,4-3 17 0,-4 3 1 0,0 0-15 15,0 0-1-15,0 3-7 16,0-3-2-16,3 10-8 16,-3 2-4-16,0 4 1 0,0-3-4 15,4 2 0-15,-4-2 1 16,3-1 0-16,1 1 0 16,3-1 0-16,-3-2 0 15,3-4 0-15,0-3-3 0,3 4 2 16,-3-4 3-16,4-3 1 15,-1 0-32-15,-2-3-13 16,-1-4-96 0</inkml:trace>
  <inkml:trace contextRef="#ctx0" brushRef="#br0" timeOffset="59496.159">21459 6692 320 0,'-3'-3'121'0,"3"3"-95"0,0 0 7 0,0 0-5 16,0 0-12-16,0 0 1 16,0 3-4-16,0-3 0 0,3 19-7 15,-3-10-4-15,4 16-1 16,0-6-4-16,-4 13 2 15,0-10 3-15,3 15 1 16,-3-2-1-16,4 5-2 0,-1-8 1 16,4 2-1-16,-3-5 0 15,3-4 0-15,-4-7-3 16,4-8 2-16,0 6-1 16,0-13 0-16,-3 3-44 15,0-6-20-15,-1 0-83 16</inkml:trace>
  <inkml:trace contextRef="#ctx0" brushRef="#br0" timeOffset="59809.217">21495 6529 236 0,'7'-22'88'0,"-7"22"-69"0,10-15 22 0,-10 15 3 16,7-4-9-16,1 1-1 16,9 10 1-16,-3-1 2 15,11 25-20-15,-4-6 6 0,7 25 1 16,-3-9-1-16,3 16-2 0,-7-14-9 16,1 23-3-16,-8-12-5 15,0 11-1-15,-4-14-1 16,-3 8-2-16,-3-12-24 15,-4-3-9-15,0-6-32 16,0-4-11-16,0-6-20 16,0-9-7-16,0 3-8 15</inkml:trace>
  <inkml:trace contextRef="#ctx0" brushRef="#br0" timeOffset="63668.073">19554 8194 188 0,'0'0'71'0,"0"0"-55"0,0 3 6 0,0 0 0 16,0 4-8-16,0-1 0 15,0-3-2-15,0 0 2 16,0 0-7-16,0 0 5 0,4-3 1 15,3 0 0-15,0 0 0 16,0-3-5-16,0 0-3 16,0-3 0-16,0 0-1 15,0-1-2-15,-3-2 1 16,-1 0 2-16,1-4 2 16,-4 0 3-16,0 4 4 15,-4 0-2-15,1-1 3 16,-4 1-6-16,0 9-3 15,3-3-3-15,-3 3-3 16,0 0 3-16,0 9 0 16,-3 4 1-16,2 5 0 15,1 8-2-15,4-5-2 0,-1-2 1 16,4 0 1-16,0-6 1 16,4 5 1-16,3-8-2 15,0 2 1 1,4-5 0-16,-4-7 1 0,0 0 2 15,3-3 1-15,8-7-1 16,-4-6-1-16,0 4-3 16,-3-7-2-16,-4-3 3 15,-4 3 2-15,-6 4 2 16,-4-1 3-16,-4 3-5 0,1 4-1 16,-5 0-2-1,1 9-2-15,0 0 1 0,4 6-1 16,3-3-3-16,-4 6 0 15,0 4 2-15,4 3 0 16,0 2-2-16,4 1 2 0,3 0 1 16,3-6 2-1,1-4-1-15,3 7-1 16,3-4 1-16,5-2 1 16,-1-4-1-16,3-6 2 15,1-3 0-15,0-3 3 16,-1-4-3-16,-3-6-2 15,-3 4 0-15,-4-13-1 16,0 3 2-16,-7-9 3 0,0 5-2 16,-11-5 0-1,-6-7-1-15,3 17-2 16,3 2-2-16,-6 9 1 0,-8 7 1 16,4 9 2-16,-1 10-3 15,5 9 0-15,3 3 1 16,7 1 0-16,3-1 0 15,4 0 0-15,4-3 2 16,3-3 1-16,0-9-1 16,3 5-2-16,4-8 3 15,1-4 0-15,2-3-1 16,1-3-2-16,0-3 3 0,-1-3 0 16,1-7-1-16,-4-2 1 15,-7-7-2-15,-4 0 2 16,-6-3-2-16,-4 3 2 15,-4-3-2-15,-3 6 2 16,-3 9-4-16,-1 4 0 16,0 6-1-16,8 6-2 15,-1 4 3-15,1 9 2 16,-5 9-2-16,8-6 0 16,0-3 1-16,7 3 0 15,4 3-3-15,3-7 2 16,3-2-1-16,5-6 0 15,-1-4 2-15,3-3 2 16,5-3-1-16,-1-6-1 16,3-4 3-16,-2-9 0 0,-5 1-1 15,-3-11 1-15,-3-2-2 16,-8 0 2-16,-10-4-2 16,-7 10 2-16,-3 3 0 15,-5 10 1-15,1 12-7 16,4 9 0-16,-1 10-1 15,4 3 2-15,3-3-45 16,8 6-19-16,6-6-114 16</inkml:trace>
  <inkml:trace contextRef="#ctx0" brushRef="#br0" timeOffset="65065.171">18295 7790 232 0,'4'-10'88'0,"-4"7"-69"0,0 0 8 16,0 3 1-16,0 0-6 15,0 0 1-15,-7 3-3 16,-1 6-1-16,-2 4-10 16,-1 3 1-16,1 3 3 0,-1 6-1 15,1 9 3-15,-1 16-2 16,0 10 2-16,1-1-2 15,3 4 0-15,3 0 1 16,4 0 2-16,7 6-5 0,11-1 1 16,7 1-5-16,6-12 1 15,5-4-3-15,2-12 2 16,1-10-4-16,-3-6 0 16,-5-3-3-16,-2-9-1 15,-8-7 3-15,-4-6 1 16,-3-3-1-16,-3-3 1 15,-4-1-22-15,-3-5-9 16,-4 3-30-16,-4-4-11 16,-3-3-54-1,0 4-59-15,-4-4 61 16</inkml:trace>
  <inkml:trace contextRef="#ctx0" brushRef="#br0" timeOffset="65417.1">18401 8316 228 0,'0'0'88'0,"3"0"-69"0,8 0 13 0,-7 0 2 16,3 0-9-16,3-3 0 15,4 0-8-15,0-3-2 16,1 0-9-16,2-1-2 0,1-2 0 16,-4 9-2-16,0-3 1 15,0-4-2-15,-3 7-1 16,-1-3-2-16,-3-3 1 15,0 6-41-15,0 0-17 16,1 0-67 0</inkml:trace>
  <inkml:trace contextRef="#ctx0" brushRef="#br0" timeOffset="65728.839">18623 7981 268 0,'-3'-6'101'0,"3"6"-78"0,0 0 9 16,0 0 0-16,0 6-9 16,0 3 1-16,3 4-9 15,1 6-2-15,-1 9-7 16,4 6-2-16,0 1 0 0,0 2-2 0,0-2 1 15,0-10-2-15,4 3-1 16,3 10 1-16,0 3-1 16,0-10-3-1,1-6 0-15,-5 0-34 0,1-9-12 16,-1-7-38-16,1-2-15 16,-4-1 2-1</inkml:trace>
  <inkml:trace contextRef="#ctx0" brushRef="#br0" timeOffset="65953.361">18810 8272 276 0,'-10'0'104'0,"6"7"-81"0,4-4 7 0,0 3-3 0,4 0-6 15,3 4-1-15,0-1-15 16,0 4-5-16,3 2-1 15,1 4 2-15,-1 0 4 0,-2 6-4 16,-1 0-1-16,0 0-5 16,0-3 1-16,0-3-33 15,-4-3-13-15,1-4-79 16</inkml:trace>
  <inkml:trace contextRef="#ctx0" brushRef="#br0" timeOffset="66612.477">18803 7984 260 0,'-3'-6'96'0,"3"3"-75"0,0-4 8 0,0 4-1 15,0 0-8-15,0-3-2 16,3 0-8-16,1-1-2 16,3 1-4-16,0-7-1 0,3 7 3 15,1-3 1-15,3 2 1 16,0 1 2-16,4 3 4 16,-4 3 3-16,-4 0 2 15,1 3-2-15,0 3 2 0,-4 1 1 16,-4 2 2-16,1 7-8 15,-4-4-1-15,-4 4-7 16,-3 3-2-16,0 3-2 16,0 6 1-16,0-3-4 15,0 0 0-15,0-3 1 16,3-6 0-16,1 3-3 16,3-4 2-16,0-2-1 15,3-4 0-15,4-2 2 16,4-4 0-16,0 0 0 15,3 0 0-15,0 0 0 16,3 0 2-16,-2 3-3 16,2 4 0-16,-3-1 1 15,0 1 0-15,-3 2 0 0,0-2 0 16,-4-1 0-16,0 0 2 16,-4 1-1-16,1 2 2 15,-1-2-2-15,-3-1 2 16,-3 1-2-16,-1-4-1 15,-3 3 1-15,0 1-1 16,-4-4-3-16,1 3 2 16,-4-2-8-16,3-1-4 15,1-3-20-15,3 3-8 16,3-3-19-16,4-3-5 16,0-3-82-1,-3 3-36-15,3-6 95 0</inkml:trace>
  <inkml:trace contextRef="#ctx0" brushRef="#br0" timeOffset="66927.833">19025 7583 284 0,'-7'-41'107'0,"7"38"-83"0,0-4 17 15,0 7 2-15,4 7-17 16,3 5-4-16,3 7-9 0,1 6-1 16,3 7-7-16,0 5-3 0,4 7 1 15,0 0 0-15,-4 12 3 16,3 4-1-16,-3 18 0 16,0-12-6-16,1 0 1 15,-1-9 0-15,0-7 0 16,0-3 0-16,-3-7 0 15,-1-5-27-15,1-4-11 16,-4-2-32-16,0-8-11 16,0 8-45-1</inkml:trace>
  <inkml:trace contextRef="#ctx0" brushRef="#br0" timeOffset="69810.559">22066 9339 156 0,'0'-4'57'0,"0"4"-44"0,-3 0 12 0,3 0 1 16,0 0-6-16,0 0-1 15,-4 0 0-15,1 0 0 16,-1 0-10-16,1 0 3 0,-1 0 2 16,1 0-1-16,-1 4 0 15,1-1-5-15,-5 3 0 16,5-3-1-16,-4 6 3 16,3 1-3-16,1 9 1 15,-1-7-3-15,1 7 2 16,-1 0-6-16,4 0-1 15,0-7 2-15,7-2 3 16,-3-4 2-16,6-6 3 0,1 0-3 16,3-6 1-16,-3 3-3 15,6-7 2 1,-3 1-2-16,4-10 0 0,-4 6-3 16,-3-2-2-16,-1 2 1 15,-6-3-1 1,-1 4 8-16,-6-1 7 0,-1 1-7 15,-6 2-2-15,-1 4-4 16,-6 3 1-16,2 0-2 16,-2 3-1-16,3 0 1 15,0 9-1-15,3-2 2 16,0 8 1-16,1-2-1 16,6 9 1-16,1-10 2 0,6 7 2 15,-3 0-3-15,11 0-1 16,-4-7 3-16,11-9 3 15,-4 1 0-15,10-14 0 16,-2 1-5-16,2-10-3 16,-3 0 0-16,-3-3 1 15,-4 3-1-15,-3 0 2 16,-4 4 0-16,-11-1 1 16,1 0-5-16,-18 7 1 15,3 0 0-15,-10 9 2 16,7 0-3-16,-4 9 0 15,4 0-4-15,-4 10 1 16,7-3 2-16,1 12 1 16,3-6 1-16,7 0 0 15,3 6-3-15,8-9 2 16,-4-3 7-16,10-10 6 0,1-3-4 16,17-15 0-16,-7 2-2 15,11-9-1-15,-4 4-3 16,0-10 1-16,-7 6 0 15,-3 0 1-15,-4 3-2 16,-10 4 1-16,-1-1-2 16,-17 4 2-16,4-1-2 15,-12 7-1-15,1-3 1 16,0 15-1-16,0-9-3 16,0 16 0-16,3-6 2 15,4 5 0-15,3 1-2 16,4 0 0-16,0-1 2 15,7-5 0-15,0 5 1 0,7-5 2 16,0-7 3-16,11-3 2 16,-4-3-3-16,7-13-1 15,-3 7 1-15,3-1 2 16,-3-2-1-16,-4-4 0 16,0 3-3-16,-10 1 1 15,-1 3-2-15,-14-1 2 16,4 4-4-16,-14-4 0 15,4 10 1-15,-5 0 2 0,5 7-6 16,-4 5 1 0,3 1 1-16,4 9 1 15,3-3-2-15,4 3 2 0,0-4-1 16,7 4-2-16,0-6 3 16,7-3 0-16,0-4 1 15,11-9 2-15,-4 0-1 16,11-13 2-16,-4 4 0 15,4-10 1-15,-4 0 0 16,-4 1 0-16,-2 2-2 16,-8 0 1-16,-4 0 0 15,-10 4 1-15,0-1-2 16,-11 4-2-16,4 3 1 16,-7 6-1-16,3 0-3 0,1 9 2 15,3-3-4-15,0 10 1 16,3-3 2-16,4 2 3 15,0-2-2-15,7-4-2 16,0 1-1-16,10-10 3 16,-2 6 2-16,9-12 4 15,-3 6 0-15,4-3 0 16,-4-4-3-16,0-2-2 16,0-1 3-16,-7-2 0 15,0 2 1-15,-10 1 2 16,-1 3-5-16,-6 0-1 15,-1 2 0-15,-7 8 0 16,4-1-3-16,0 6 2 16,0 0 1-16,4 7 0 15,-1-3-3-15,4-1 0 16,0 4-1-16,7-7 3 0,0 4 0 16,7-13 1-16,0 0 0 15,7-10 0-15,0 1 0 16,0 0 2-16,0 6-1 15,-3-4-1-15,0 1-10 16,-8 3-4-16,1 0-57 16,-4 3-25-16,0 0-88 15</inkml:trace>
  <inkml:trace contextRef="#ctx0" brushRef="#br0" timeOffset="70332.67">22553 8602 252 0,'-3'-10'93'0,"3"10"-72"0,-7 0 9 16,7 0-1-16,-8 7-2 15,5-4 3-15,-8 9 1 16,4-2 1-16,-3 12-17 16,3-10 4-16,-4 26 4 0,4-13-1 15,-4 28 1-15,4-3-3 16,0 32-3-16,0-19-7 16,7 21-2-16,0-18-6 0,7 19-2 15,0-19 0 1,15-1 0-16,-8-11 0 0,17-14 0 15,-6-5 0-15,7-19 2 16,-4-4-32-16,0-15-12 16,-3 0-30-16,0-10-10 15,-8 4-49 1,-3-4-43-16,-3 1 71 16</inkml:trace>
  <inkml:trace contextRef="#ctx0" brushRef="#br0" timeOffset="70831.096">22631 8881 248 0,'-7'-7'93'0,"7"7"-72"0,0-6 11 16,0 6 3-16,0-3-1 15,0 0 4-15,7 0-8 16,-4 0-3-16,11 0-15 16,-3-1 1-16,10 1 1 0,-3 3-5 15,-1 3-1-15,1 1 5 0,0 8 1 16,-4-3-5-16,-4 17-1 15,-3-8 0-15,-3 23 0 16,-1-9-2-16,-3 8 1 16,0-5-6-16,0-1-1 15,0-6 0-15,-3 1 0 16,-1-7 0-16,4 3 0 16,0-6 0-16,0-4 2 15,0-2-3-15,0-4 0 16,0 1-1-16,4-4 0 15,-1 0 2-15,5-3 2 16,-1-3-1-16,7-3-1 16,-4-3-13-16,4 3-4 15,-3-4-57-15,3-2-24 16,-3 3-62-16</inkml:trace>
  <inkml:trace contextRef="#ctx0" brushRef="#br0" timeOffset="71178.877">23005 8987 284 0,'0'-25'107'0,"0"25"-83"0,3-15 8 0,-3 15-2 15,0-4-7-15,0 4 0 16,0 4 3-16,0-1 1 16,4 12-14-16,-4-2 1 0,3 18 0 15,1-6-5-15,3 13-3 16,0-7-3-16,3 4 0 16,-2-7-4-16,6 3 0 15,-4-5 1-15,4-1 2 16,-3-3-12-16,-1-7-3 15,1 4-40-15,0-10-16 16,-1 1-59 0,-3-4-50-16,0 0 68 15</inkml:trace>
  <inkml:trace contextRef="#ctx0" brushRef="#br0" timeOffset="71475.827">23230 8765 300 0,'-7'-16'112'0,"7"16"-87"0,0-22 15 15,0 19 1-15,0-3-14 16,0-1-1-16,0 4-4 16,0 0 1-16,4 9-13 15,-1 1 3-15,1 15 3 0,-1-7-6 0,5 23-1 16,-1-4-3-16,7 17-1 15,-4-11-6-15,8 7-1 16,-4-9 1 0,0-7 0-16,0 4 1 0,-3-10 0 15,-1-3-36-15,-3-6-15 16,1-7-16-16,-5 0-5 16,1 1-70-1</inkml:trace>
  <inkml:trace contextRef="#ctx0" brushRef="#br0" timeOffset="71911.384">23230 8414 348 0,'29'3'132'0,"-29"-3"-103"0,42 34 27 0,-38-28 5 15,17 23-13-15,-4-11-4 16,19 30-22-16,17 14-9 16,-15-18-8-16,-9 0-2 0,2 28 3 15,-6-12-5-15,-7 15-3 16,-4-9 1-16,-11 3 0 16,1-10-19-16,-11 7-9 15,0-9-16-15,-4 2-7 16,1-9-10-16,-1-6-1 15,4-12-56 1,7-4-56-16,0-9 59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2:44.6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15752 3720 184 0,'3'-10'68'0,"-3"7"-52"0,0 0 3 0,0 3-1 15,0 0-3-15,0-3 4 16,0 0-2-16,0 3-1 15,0 0-8-15,0-3 4 0,0 3 1 16,0 0 2-16,0-3 4 16,0-1-5-16,0 1 0 15,0 3-2-15,0-6 2 0,-3 3-1 16,-1 0 2-16,0 0-2 16,1 3 0-16,-4 0-5 15,0 0 0-15,-4 3-3 16,1 3 0-16,-4 0-1 15,-1 4 0-15,-2 2 0 16,3 1 0-16,0-1-5 16,-4 7 1-16,-7 9 2 15,1 1 1-15,-1-1-4 16,4-6-1-16,3-7 1 16,-3 7 2-16,3 0 0 15,-3 3-1-15,3-6 1 0,1 3 1 16,-1 6 1-16,8-9 1 15,-1-3-2-15,7 3-2 16,1-4 1-16,10 1-1 16,7 3 0-16,4 0 2 15,3-7 1-15,4 4 1 16,-1-7-5-16,5 4 1 16,-1-4 0-16,-11-3 2 15,1 1-1-15,0 2 2 16,-4-3 0-16,0 4 3 15,-4-1 8-15,-2 4 3 16,-1 12-6-16,-4 3-4 16,-6-9-2-16,-4 6-1 15,-4 0-2-15,0-6 1 16,1 0-2-16,-8 6-1 0,-3 9 1 16,0-2-1-16,3 5 0 15,4-2 0-15,0-4 0 16,3 0 0-16,4-2-3 15,4-4 2-15,3 0-1 16,3 0 0-16,4-3 0 16,0-6 0-16,0-4 2 15,8-3 0-15,6 10 0 16,3-6 0-16,-2-4 0 16,-5-2 2-16,-3-1-1 15,0 0-1-15,-3 0 1 16,0 4-1-16,3 2 0 0,-7-2 2 15,0-1-1 1,-7 16 2-16,-4 0-4 0,-3 0 0 16,4-6 1-16,-8 22 2 15,-3 25-3-15,0-7 0 16,3-5 1-16,4-4 0 16,7-3-3-16,7-6 0 15,7-4 4-15,4-5 1 16,3-1-3-16,4-9 1 15,3-10 0-15,4-2 0 16,3-4 0-16,1-6 2 16,-5 0-3-16,1 0-2 15,-7 0-27-15,-4 3-10 16,-3 4-33-16,-8-1-11 0,1-6-64 16</inkml:trace>
  <inkml:trace contextRef="#ctx0" brushRef="#br0" timeOffset="1036.276">16245 4055 188 0,'0'-6'71'0,"0"6"-55"0,0 0 11 0,0 0 0 16,0 0-4-16,-3 6 0 0,-4 4 1 15,0 2 2-15,0 10-14 16,-4 13 4-16,1-1 2 0,3-3-2 16,-4 23 3-16,-3 34-6 15,0-4 0-15,3-15-2 16,1 28 3-16,2 38-5 15,8-28-1-15,0-23-4 0,8 14-1 16,-1-23-3-16,7-6-3 16,10 16 4-16,-6-35 1 15,-4-9 0-15,14-13-2 16,11 0 1-16,-4-9-1 16,-3-10-25-16,-4 1-8 15,-6-4-29-15,-12-3-14 16,-3-3-50-1</inkml:trace>
  <inkml:trace contextRef="#ctx0" brushRef="#br0" timeOffset="1501.776">16443 4754 260 0,'0'10'96'0,"0"-10"-75"0,11 9 8 0,-11-2-3 16,7-4-8-16,10 3 2 15,4-3-9-15,4-3-2 16,-7-3-5-16,-1 3-1 0,5-6 1 16,-5 6-5-16,4-3-1 15,-3-4-26-15,3 7-11 16,4-9-77 0,3 6-46-16,0-4 71 15</inkml:trace>
  <inkml:trace contextRef="#ctx0" brushRef="#br0" timeOffset="1832.864">16859 4300 268 0,'-7'-47'101'0,"7"37"-78"0,0-2 11 0,0 9-1 16,4 6-9-16,-1 6-2 16,1 13-10-16,3 6-3 15,0 7-5-15,0 3-1 0,0-7 1 16,-3-3-2-16,3 25 1 16,3 26-4-16,1-23 0 15,-4-9 3-15,3 7 1 16,5 8-6-16,-1-5-2 15,-4-4-16-15,1 0-6 16,-1-9-13-16,1-9-2 16,-4-7-82-1</inkml:trace>
  <inkml:trace contextRef="#ctx0" brushRef="#br0" timeOffset="2105.202">17173 4858 304 0,'0'0'115'0,"0"0"-89"0,4 12 8 16,-4-2-4-16,0-1-14 15,0 1-2-15,3 15-10 16,1 19-5-16,-1 3 0 15,1 12 0-15,-1-2 1 0,1-4 0 16,-1-6 2-16,1-6-19 16,0-10-8-16,-1-6-23 0,1-12-7 15,-1-1-68 1</inkml:trace>
  <inkml:trace contextRef="#ctx0" brushRef="#br0" timeOffset="2792.819">17371 4403 248 0,'-14'-9'93'0,"14"9"-72"15,-11 0 18-15,8 0 5 0,-1 0-16 16,4-6-6-16,4-4-9 16,-1 7-3-16,4-6-6 15,0 2-3-15,11-8 2 0,10-7-2 16,4 6-1-16,-4-3 7 15,0 10 5-15,-3 3 5 16,-7 12 2-16,-4-3 1 16,-4 13 2-16,-3-1-6 0,-7 1 1 15,0-3-8-15,-3 5-3 16,-4 7-1-16,-4-3-1 16,1 0-5-16,-1-6 1 15,4-3 0-15,0 2 2 16,3 4-3-16,4 0 0 15,4 0 1-15,3-7 0 16,4 7-3-16,3-3 2 16,0-1 1-16,3 4 0 15,5 0 0-15,6 0 0 16,-4 6 0-16,1 0 0 16,0 3 0-16,-4 0 2 15,-3 1-1-15,-4-4-1 16,-4 0 3-16,-3-3 2 15,-7 0 0-15,-3-3 2 16,-4-1-6-16,-4-5-3 0,4 3 1 16,-7-4 2-16,4 1 0 15,-8-4-1-15,-7 4-4 16,8-7 0-16,2 0-18 16,1 0-8-1,-3 1-17-15,6-1-6 0,11-6-10 16,0 0 0-16,4 0-67 15</inkml:trace>
  <inkml:trace contextRef="#ctx0" brushRef="#br0" timeOffset="3124.314">17967 3967 292 0,'-4'-18'110'0,"4"18"-86"0,4 6 16 0,-4 3 0 15,4 7-22-15,3 6-5 16,3 12 1-16,4 20 2 16,0 12-8-16,0 9 7 0,4 0 2 15,-4 16-9-15,-3-13-4 16,-4-12-3-16,3 19 1 15,-2 28-1-15,-1-3 2 16,-4-13-2-16,1-13-1 16,-4-12-6-16,0-15-1 0,0-7-43 15,0-12-17-15,0-10-52 16,0-9-57 0,3-10 58-16</inkml:trace>
  <inkml:trace contextRef="#ctx0" brushRef="#br0" timeOffset="3422.97">18352 4864 296 0,'-4'6'112'0,"4"-2"-87"0,4 11 15 0,-4-5 1 15,3 5-17-15,1 7-3 16,3 7-10-16,0 8-5 16,0 13-3-16,3 10-3 0,-3-4 1 15,0-2-1-15,0-4 0 16,-3-9 0-16,3-1 0 16,-3-5-5-16,3-7-1 15,0-6-37-15,0 0-14 16,-4-10-77-1,1 1-42-15,-1-4 81 16</inkml:trace>
  <inkml:trace contextRef="#ctx0" brushRef="#br0" timeOffset="3936.288">18930 3914 220 0,'0'-19'85'0,"-3"19"-66"0,-1-9 16 0,0 9 6 16,-3 9-9-16,-3-9-1 16,-1 13-6-16,-6-1-2 15,-1 4-12-15,0 9 4 0,1 7 3 16,-1 24-4-16,0 13 0 15,4 12-4-15,4 1 1 16,-1 15-4-16,8 13-2 16,6-7-2-16,1-27 0 15,-1-14-2-15,11 20-1 0,7 21 1 16,-3-31-1-16,-4-15 0 16,4-7 0-16,7 3-20 15,3-15-7-15,-4-16-24 16,-9-16-7-16,-1 1-56 15,3-17-52 1,8-12 56-16</inkml:trace>
  <inkml:trace contextRef="#ctx0" brushRef="#br0" timeOffset="4474.433">19138 4294 236 0,'4'-26'90'0,"-8"20"-70"0,1-3 8 0,3 9 0 15,-7 9-6-15,0-3 1 16,0 7-3-16,-4 12-1 15,0-3-10-15,1 6 3 0,-4 4 2 16,3 2-3-16,0 7-1 16,1 9-2-16,3 13 2 15,0-1 1-15,3 4 3 0,4-6-3 16,4-4 1 0,3-6-7-16,0-15-1 15,0-4-2-15,39 19-1 16,-11-34 1-16,4-10 1 15,3-6 3-15,1-6-3 16,-1-6-2-16,0-10 2 16,-3-10 0-16,-7 4 1 15,0-22 0-15,-8-10 0 16,-6 1 2-16,-11 2-3 16,-11 1-2-16,-10-1-3 0,-10 1 1 15,-8 6 1 1,-3 12 0-16,6 7-3 0,-2 15 2 15,2 16-19-15,8 6-9 16,7 4-21-16,7-1-6 16,4-6-8-16,10 13 0 15,7 6-55 1</inkml:trace>
  <inkml:trace contextRef="#ctx0" brushRef="#br0" timeOffset="4759.681">19650 4908 240 0,'3'-3'90'0,"-3"3"-70"0,4-6 19 0,-4 6 5 0,0 0-8 16,0 0 2-16,-4 9-11 15,1 7-4-15,-1 6-13 16,-3 0-4-16,0 6 0 0,0 10-3 15,0-7 0-15,3-3-1 16,1 10-2-16,-1 6-2 16,4-4-1-16,0-8 2 15,4-4 2-15,-1-9-27 16,1-4-11-16,0-5-26 16,3-4-11-16,0-3-51 15</inkml:trace>
  <inkml:trace contextRef="#ctx0" brushRef="#br0" timeOffset="5390.355">20126 4319 212 0,'7'-25'82'0,"-7"25"-64"0,0-16 11 0,0 16-1 0,-3-6-3 15,3 6 0-15,-4-10-8 16,0 1 0-16,1-4-10 16,-1 4 5-16,1-1 1 0,-1 1 5 15,-3 3 1 1,0 6-2-16,0 6 0 0,0 3-3 15,-3 7 1-15,-1 9-2 16,0 0 2-16,-3 7-8 16,0 2-2-1,0 7-1-15,0 0 0 0,3 12 2 16,-3 13 3-16,4 3 0 16,3-3 0-16,7-7-1 15,3-6 0-15,4-5-4 16,4-8-3-16,3-5 0 15,4-7 1-15,3-9-1 0,3-7-1 16,8-2 1-16,3-7-1 16,4-3 2-16,0-3 1 15,-4-4-4-15,1-5 1 16,-5-4 0-16,-2-3 2 16,-8-3-1-16,-7 4 2 15,-7-1 0-15,-11 3 1 16,1 4-2-16,-22-4-2 15,-17-3-2-15,-1 3 1 16,5 13-1-16,2 3-2 16,-2 3-15-16,6 10-5 15,4 0-12-15,10-4-5 16,4 4-9-16,0-7-4 16,0 6-23-16,7-2-11 15,0-4-22-15</inkml:trace>
  <inkml:trace contextRef="#ctx0" brushRef="#br0" timeOffset="6335.342">19110 4315 164 0,'4'-6'63'0,"-4"6"-49"0,0-3 14 15,0 3 2-15,0-6-2 16,0 3 3-16,0 0-2 16,0-1 2-16,0 1-17 15,0-3 3-15,0 6 1 0,0 9-4 16,0 7 2-16,3-3-7 16,1 2-1-16,3 4-4 15,0-3-1-15,3 3-1 16,4-4-2-16,4-2 1 15,3-1-1-15,0-2 0 16,1-1 0-16,-5-3-69 0,1 1-30 16,-4-4-25-1</inkml:trace>
  <inkml:trace contextRef="#ctx0" brushRef="#br0" timeOffset="7041.709">20309 3789 200 0,'7'-32'77'0,"1"23"-60"0,2-7 19 0,-3 13 5 16,4 3-6-16,3 10 0 16,0 11-9-16,4 11-4 15,-1 9-12-15,1 3 2 0,3 15 4 0,-3 13 3 16,-1 16 1-16,1-6-3 15,0 2 0-15,-4 13-5 16,-7 7-2-16,-4-4-6 16,-3-6-1-1,-7 0-1-15,0-3-2 0,0 0 1 16,0-9-1-16,4-13-11 16,3-16-3-16,0-12-33 15,3-10-12-15,1-9-35 16,3-6-14-16,7-10-2 15</inkml:trace>
  <inkml:trace contextRef="#ctx0" brushRef="#br0" timeOffset="7424.141">20856 4801 256 0,'0'0'96'0,"0"0"-75"0,0 13 21 0,0-4 3 0,0 4-10 16,4 3-3-16,-1 6-12 15,1 3-5 1,-1 15-8-16,1 4-3 0,-4 13 2 0,0 5-3 16,-4-5 0-16,1 3-1 15,-4-10 1-15,0-6-4 16,3-1 0-16,1-8-8 16,-1-10-4-16,4-6-31 15,4-7-13-15,-1-5-48 16,4-4-58-1,0-13 49-15</inkml:trace>
  <inkml:trace contextRef="#ctx0" brushRef="#br0" timeOffset="7987.734">21364 3902 188 0,'7'-16'71'0,"-3"7"-55"0,-4-4 13 16,0 7 2-16,0 3 1 15,0-1 4-15,-4 4-5 16,-3 0-1-16,0 0-17 15,-3 7 5-15,-5 2 3 0,-2 10 0 16,-4 3-1-16,-4 3-4 16,0 9 0-16,-3 26-3 0,0 22 2 15,0 5-6-15,3 11-1 16,4 14-2-16,7 4 1 16,3-28-4-16,11 13 0 15,11-11-3-15,6-2-1 16,-3-16 1-16,18-3 2 15,0-15-3-15,-7-23-2 16,-8-6-16-16,4-15-7 16,4-1-25-16,-4-18-10 15,-3-1-33-15,-4-6-16 16,-3-6 1 0</inkml:trace>
  <inkml:trace contextRef="#ctx0" brushRef="#br0" timeOffset="8348.795">21470 4137 288 0,'4'-3'110'0,"-8"6"-86"0,1 16 7 16,-1-1-2-16,-3 14-12 0,0 2-2 16,0 7-6-16,0 0-4 15,0-10-2-15,3-6 2 0,1 13 1 16,-1 6 0-16,4-4-1 16,0-2-3-16,4-7-2 15,3-5 1-15,3-8-1 16,1-5 0-16,3-10 2 15,4-3-1-15,-1-3-1 16,19-13-24 0,-19 4-47-16,1 5-25 15,-1 1-31 1</inkml:trace>
  <inkml:trace contextRef="#ctx0" brushRef="#br0" timeOffset="8635.33">21675 4171 260 0,'0'-15'96'0,"0"15"-75"0,-4 0 14 15,4 6 3-15,0 3-2 16,0 10 2-16,0 3-7 16,0 9-4-16,0 4-15 15,0 2-3-15,0 4 1 0,0 0-6 16,0 3 0-16,0-10-4 15,0 29-1-15,0 19 1 16,0-10 2-16,0-10-1 16,0-5 2-16,0-7-4 15,0-6-2-15,0 0-34 0,4-13-12 16,-1-6-31 0,1-9-10-16,-4-3-34 15</inkml:trace>
  <inkml:trace contextRef="#ctx0" brushRef="#br0" timeOffset="8895.019">21826 4638 276 0,'4'10'104'0,"-1"9"-81"0,1 12 12 0,-4-12 0 16,3 3-15-16,-3-7-1 15,4 20-11-15,0 9-3 16,-1-10-3-16,1-5-4 0,-1 18 1 16,-3-10 3-16,0 7 1 0,4 19-4 15,-1-13 1-15,1-9-16 16,-1-10-6-16,1-6-40 16,-1-9-15-16,4-10-39 15</inkml:trace>
  <inkml:trace contextRef="#ctx0" brushRef="#br0" timeOffset="9178.839">21999 4532 284 0,'0'6'107'0,"0"-3"-83"0,7-3 8 0,-3 0 1 16,6 7-10-16,8-7 1 15,10 0-11-15,8 3-5 16,6 0-5-16,0-3-3 0,-3 0 3 16,0 0-2-16,-4 0-1 15,-3 0-21-15,-4-3-9 16,-3 0-20-16,-4-4-7 15,-3 7-66-15</inkml:trace>
  <inkml:trace contextRef="#ctx0" brushRef="#br0" timeOffset="9521.334">22454 4137 340 0,'0'-10'126'0,"4"10"-98"0,-4 10 12 0,0-1-2 16,3 7-17-16,1 12-2 16,-1 10-9-16,1-4-2 15,3 10-4-15,-3 0-1 0,-1 3 3 16,1 9-5-16,-1 4-1 15,1 9 0-15,-1-13 2 16,1 4-3-16,3-13 0 16,0-9-1-16,0-1 0 15,0-8-22-15,0-8-10 16,0-5-26-16,-3-6-10 16,-1-7-16-16,1 3-6 15,3-12-8 1</inkml:trace>
  <inkml:trace contextRef="#ctx0" brushRef="#br0" timeOffset="9879.22">22525 3817 252 0,'0'-28'96'0,"7"21"-75"0,4 4 10 16,-4 10 1-16,7 5-3 15,7 13 3-15,4 7-2 0,3 8 1 16,0 10-17 0,7 23 3-16,-10 8 3 0,0 4-9 15,-4-7-1-15,-4 4-6 0,-6 5-1 16,-7 4-1-16,-4-3 1 15,-4-9-4-15,-3-7-2 16,-4-10 2-16,1-2 2 16,-4 0-11-16,0-7-6 15,3-9-27-15,0-7-12 16,4-8-15-16,0-11-7 16,7-2-42-1</inkml:trace>
  <inkml:trace contextRef="#ctx0" brushRef="#br0" timeOffset="10421.552">23019 4598 236 0,'-4'-16'88'0,"4"13"-69"0,-3 0 13 0,3 3 2 16,0 0-3-16,0 9 2 15,3 4-3-15,1 9-1 16,-1 3-16-16,1-3-6 0,-1 15 0 16,1-5-4-16,-1 12 0 15,-3-7-1-15,0 10 1 0,0-12-2 16,0 24 2-16,0-15-7 16,0 3 1-1,0-9-32-15,4-7-12 0,-4-9-40 16,3-3-15-16,1-10-6 15</inkml:trace>
  <inkml:trace contextRef="#ctx0" brushRef="#br0" timeOffset="11860.614">23432 3808 192 0,'3'-13'71'0,"-6"13"-55"0,3-3 6 16,0 3 0-16,0 0-3 16,-4 3 1-16,-3 3 0 15,0 4 2-15,0-1-12 16,0 0 3-16,-4 4 1 0,4 0 1 16,-3-1 1-16,2 7-2 15,-2 0-1-15,-1 6-3 0,1-3 1 16,-1 9 0-16,1 13 1 15,3 16-2 1,-4 9-1-16,4 3-1 0,0 0 2 16,3 3-3-16,4-6 1 15,0-19-3 1,7 25 0-16,0-15-6 0,4 6 1 16,0-13 0-16,3-3 2 15,-4-9-1-15,4-6-1 16,0-4-2-16,4-9 1 15,-4 0 1-15,7-16 0 16,-3 0-3-16,7-6 2 16,-4 0-32-16,4-6-15 15,-8 3-38-15,1 0-13 16,-4 0-19 0</inkml:trace>
  <inkml:trace contextRef="#ctx0" brushRef="#br0" timeOffset="12417.321">23587 4062 212 0,'-11'-7'79'0,"8"7"-61"0,-1-3 15 0,4 3 1 15,0 0-2-15,4 0 1 16,-1 0-5-16,8 3 0 15,3 4-16-15,3-1 2 0,8 0 0 16,3-3-1-16,1 0 2 16,2 0-6-16,1-3-1 15,0 0-4-15,0 0-1 16,-4 4-1-16,0 5 1 16,-3-3 2-16,-1 10 2 15,-2 9 1-15,-12 10 0 16,-6 5-2-16,-8 4 1 15,-3 0-4-15,-3 0 0 0,3-16 1 16,-11 22 2-16,4 1-3 16,3-11-2-16,4-8-3 15,0 8-1-15,0-5 2 16,3-4 2-16,1 1-5 16,3-7 1-16,0-3-12 15,3-7-3-15,-3-2-37 16,8-13-17-16,-5 6-79 15</inkml:trace>
  <inkml:trace contextRef="#ctx0" brushRef="#br0" timeOffset="12706.506">24158 4494 324 0,'-3'0'121'0,"3"10"-95"0,3-1 7 0,-3-9-3 15,0 9-17-15,0 1-2 16,0 21-7-16,0-6-3 16,-3 25 0-16,-1-15-1 0,1 12 2 0,-1-13-1 15,1 10-1-15,-4 7-6 16,3-23-1-16,0-6-21 15,4 3-7-15,0-3-15 16,4-10-4-16,0 1-66 16</inkml:trace>
  <inkml:trace contextRef="#ctx0" brushRef="#br0" timeOffset="13421.928">24313 4109 316 0,'-7'-7'118'0,"4"7"-92"0,3-3 2 0,0 3-7 16,0 0-14-16,3-3-2 15,1-3-3-15,3-1 1 16,4 1-2-16,-1-3 6 0,4 3 3 16,4-7 3-16,3 4 3 15,4-1-1-15,-1 1 1 16,1 6 3-16,0-7 2 16,-4 4 2-16,-3 6 1 15,-4 0-5-15,-4 0-1 16,-6 9-2-16,-4-2 0 0,-7 2-6 15,-7 7-2-15,-4 3-4 16,0 2-3-16,1 5 0 16,-1-1-1-1,4-3 0-15,3 6 0 0,1-9 0 16,3-1 0-16,0 1-3 16,3-6 2-16,4 6 1 15,4-10 2-15,3 7-1 16,3-7-1-16,-3 0-2 15,15 1 1-15,-5-1-1 0,11 7 0 16,15-3 2-16,-8 2 2 16,-3 4-1-16,-4 0 2 15,-3 0-2 1,-4 3-1-16,-7-4 1 16,-3 1 1-16,-4 0-3 0,-4 0 0 15,1-3 3-15,-8 2 1 16,-6 7-1-16,-4 0-2 15,-8-3 1-15,-2 4-1 16,-5-5-3-16,1-5 2 16,0-3 1-16,7-4 2 15,0 1-3-15,3-4-2 16,4-3-12-16,7-3-2 16,0 0-19-16,3-3-6 15,4-7-18-15,4-2-5 0,3-4-22 16,3 4-8-1,5 5-31-15</inkml:trace>
  <inkml:trace contextRef="#ctx0" brushRef="#br0" timeOffset="14307.77">24776 3500 252 0,'-4'-9'93'0,"1"9"-72"0,-1-3 16 0,4 3 2 16,0 0-19-16,-4 3-3 15,1 6-7-15,-1 1 1 16,1 8-6-16,3-2 1 0,0 3 1 16,0 3 3-16,3 0 1 15,4 3-1-15,4 0 1 16,3 3-2-16,4-6 2 16,7 3 0-16,6-6 3 15,8 6-1-15,7-3 0 16,0-3-5-16,0-3 0 15,-4-4-1-15,-3 1 1 0,-4-4-2 16,-3 1 1-16,0-1-2 16,-8-9 2-16,-6 9-4 15,-4 1-2-15,-3-1 6 16,-8 7 3-16,-6-4-3 16,-8 7-2-16,-3 0 0 15,-7 0-1-15,-4 3-2 16,-7 0-2-16,1 3 1 15,-1 6-1-15,0 4 0 16,0 2 0-16,4 4 0 16,3-10 0-16,4 4 0 15,7-7 0-15,7-3-3 16,11-6 0-16,6 0 2 16,4-4 2-16,7-2 0 0,4-4-1 15,0 7 1-15,0-3-1 16,-1 2 0-16,-3-2 0 15,1 3 0-15,-5-1 2 16,-3 1-1-16,0-4-1 16,1 7 1-16,-8 0-1 15,0 3 0-15,0 3 0 16,-4 6-3-16,-3-5 2 16,0 5 1-16,0 0 2 15,-3-3-3-15,-1 1 0 16,1-4 1-16,-1-3 2 15,-3 0-1-15,0-4 2 16,-4 1-2-16,4 0-1 16,0-3 1-16,-3 3-1 15,-1-7 0-15,1 1 2 0,-5-1-1 16,1 1-1-16,0-4 1 16,4 4-1-16,-1-13-3 15,0 6 0-15,1-3-42 16,-1-3-20-16,1 0-71 15,-1 10-30-15,4-1 34 16</inkml:trace>
  <inkml:trace contextRef="#ctx0" brushRef="#br0" timeOffset="20269.042">16009 6727 168 0,'0'-16'66'0,"0"7"-52"0,0-1 10 0,0 10 2 16,0-6-4-16,0-3 1 16,0-1-1-16,4-2 1 15,-1 2-13-15,-3 1 5 0,0 2 5 16,4 7-5-16,-1 10 0 15,1 12-5-15,-1 9 1 16,1 7 0-16,3 9 3 16,-4 12 2-16,4 23-1 15,0 6-1-15,4 0-1 16,0-4-7-16,-1 10-2 16,-3 0-2-16,-3-25 1 15,-1-12-2-15,1 2-1 16,-1 7 1-16,-3-19 1 0,0-12-1 15,0-4-1-15,0-9 1 16,0 3 1-16,0-6-3 16,0-3 0-16,4-1 1 15,-4-5 0-15,0-1 0 16,3-6 0-16,1 7 0 16,-1-4 2-16,5-3-3 15,-1 3 0-15,0-3 1 16,3-3 0-16,4-3 0 15,-3-3 2-15,0 6-1 16,6-9-1-16,-3-1-2 16,7-9-1-16,-3 4 4 0,7-20 3 15,10-21-3-15,0-4-1 16,-6 1 0-16,-8-4 2 16,-7-9-1-16,-7-25-1 15,-11-4 1-15,-10-2 1 16,-10-7-3-16,-5-3 0 15,-6 10 1-15,3 18 2 16,-3 19-3-16,0 19-2 16,-4 19-3-16,0 15 1 15,0 32-10-15,1 13-3 16,2 5-35-16,8 1-15 16,10-4-67-1,11 1-30-15,7-7 86 16</inkml:trace>
  <inkml:trace contextRef="#ctx0" brushRef="#br0" timeOffset="20883.701">16732 7420 212 0,'0'-13'82'0,"0"7"-64"0,0 0 9 0,0-1-2 15,-3 1-2-15,-1 0 1 16,1-4-5-16,-4 1 1 16,0 9-11-16,0 0-5 0,-4 6-1 15,-3 4-2-15,0 5 2 16,0 10-2-16,3 10 2 15,0 9-2-15,4-4 2 0,4-8 0 16,3 12 3-16,3 9-3 16,4-9 0-1,8-10 1-15,2-5 2 16,1-11-1-16,3-5 2 0,4-10 2 16,3-6 5-16,0-13-4 15,0-15 2-15,-3-7-3 16,-4-6 0-16,-7 1-1 15,-7 2 0-15,-7 3-4 16,-7 1-3-16,-7 8-3 16,-3 4-1-16,-1 3-5 15,0 7 0-15,4 5-27 0,0 7-12 16,3 6-11-16,4 3-4 16,4 7-57-1</inkml:trace>
  <inkml:trace contextRef="#ctx0" brushRef="#br0" timeOffset="21455.486">17036 7677 252 0,'0'-7'93'0,"0"7"-72"0,0-3 5 0,0 3-3 15,-4-3-2-15,1 0 2 16,-1-3 1-16,1 0 0 0,-1-1-13 16,0-2 0-16,1 3 2 0,-1-4-1 15,1 1 3-15,3-1-6 16,0-2-1-16,0-4-4 16,3 0-1-16,4-2 1 15,1-7 0-15,2 6-2 16,1-9 1-16,3 6-2 15,0-4-1-15,4 1 1 16,-4 0-1-16,0 7 0 16,0 5 2-16,0 4 1 15,-3 9 1-15,-1 6 0 16,-3 6 2-16,0 7-1 16,0 3 0-16,-3 6-3 0,-1 4-2 15,1 2 1-15,-1-2 1 16,1-4-1-16,0-3 2 15,-1-3-2-15,1-10-1 16,3-2 1-16,3-10 1 16,4-3-3-16,4-10 0 15,3-3 1-15,0 1 2 16,4 2-3-16,0 4 0 16,-4 2-1-16,-4 4 0 15,1 6 4-15,0 7 1 16,-4 2-1-16,0 4-2 15,-3 0-28-15,-1-4-14 16,-3 7-31-16,0-3-12 16,0 0-54-16</inkml:trace>
  <inkml:trace contextRef="#ctx0" brushRef="#br0" timeOffset="21994.526">17635 7511 248 0,'-3'-10'93'0,"3"10"-72"0,-4-9 7 0,1 9-2 16,-1-3-5-16,4-4-1 15,-7 7-4-15,4-3 0 16,-1-3-9-16,1 6 0 0,3 0 3 15,-4 0-4-15,1 9 2 16,-4 1-1-16,-1 5 1 16,5 7-2-16,-1 7-1 15,4 2-1-15,0-3 0 16,4 4 0-16,-1-7 0 16,5-7 0-16,2-2 0 15,4-7 0-15,4-5 2 16,-1-8 1-16,1-5 3 15,3-10-3-15,0-6-2 16,1-3 0-16,-5-3 1 16,1 2 1-16,-8 4 1 15,-2 6 2-15,-1 4 1 0,-4-1-3 16,1 16-3-16,-4 0-2 16,0 10 0-16,0 15-2 15,0 0-1 1,0 3-2-16,3 0 1 15,4 4 1-15,7-7 0 0,4-3 0 16,3-4 0-16,0-8 0 16,4-1 0-16,0 1-29 15,-4-4-10-15,0-6-43 16,-3 0-17-16,-1-6-45 16</inkml:trace>
  <inkml:trace contextRef="#ctx0" brushRef="#br0" timeOffset="22178.12">18080 7536 260 0,'-11'3'99'0,"8"3"-77"0,-1 3 4 0,4 1 0 16,0-1-17-16,0 7-2 16,4 3-5-16,-1 0 1 15,4 3-2-15,-3-1-25 0,3-2-11 16,-4 0-59-1,5-3-49-15,-1-7 50 16</inkml:trace>
  <inkml:trace contextRef="#ctx0" brushRef="#br0" timeOffset="22489.386">18101 7313 232 0,'0'3'88'0,"0"10"-69"0,4 12 11 0,-4-13-2 0,3 10-8 16,4 3-1-16,4 7-9 16,3 2-2-16,3-2-4 15,5 2 4-15,-1-6 2 0,4-3 3 16,-4-6 3-16,0-9-7 0,4-1-1 16,-1-12-4-16,1-7-3 15,0-5 0-15,-4 5 1 16,-4-2-3-16,1 2 0 15,-4 4 1-15,0 3 0 16,-3 3-3-16,-1 0 0 16,-2 3-18-16,-1 3-7 15,0 1-18-15,0-1-9 16,0 0-61 0</inkml:trace>
  <inkml:trace contextRef="#ctx0" brushRef="#br0" timeOffset="23719.934">18694 7028 228 0,'-4'9'88'0,"1"-3"-69"0,-1 4 2 0,4-4-5 15,0 0-11 1,0-3-1-16,4 1 2 15,-1-4 1-15,4-4-3 0,4-2 2 0,-1-3 3 16,1-1 1-16,3-2 2 16,-3-1 0-16,-1 1 2 15,-3-4-1-15,0 7 0 16,-7-4 19 0,-7 13-20-16,-3 3-2 15,-1 7-5-15,-3-1-2 16,3 10-1-16,1 0 1 15,3-1-4-15,3 1 0 16,1 0 1-16,3 0 2 16,3 0-63-16,1 3-28 15,3-7-46 1</inkml:trace>
  <inkml:trace contextRef="#ctx0" brushRef="#br0" timeOffset="24116.441">18782 7391 252 0,'-18'0'93'0,"15"0"-72"0,3 0 9 16,0 0-1-16,0 0-13 16,3 0-2-16,1 0-6 15,3 0 0-15,0 0-5 0,0 0-2 16,0 4 0-16,4-4-1 0,-4 0 2 15,0 0-1-15,0 0 2 16,0-4 4 0,0 1 4-16,0 0 0 0,0-6 1 15,0 6 0-15,-3-4 0 16,-1 7 2-16,-3-3 4 16,0 3-8-16,-7 3-3 15,0 7-4-15,-4 2-3 16,1-2 1-16,3 2 1 15,3-2-1-15,1-1-1 16,3 0-4-16,3-2 0 16,1-1-22-16,3 0-11 15,0-3-27-15,0 1-9 16,4 2-55-16</inkml:trace>
  <inkml:trace contextRef="#ctx0" brushRef="#br0" timeOffset="25087.406">19734 6413 252 0,'4'-12'93'0,"-4"8"-72"0,0-2 7 0,0 3-2 16,0 0-8-16,0 0 2 16,0 0 2-16,-4 3 1 15,1-4-12-15,-4 4 0 0,-4 0 2 16,-3 0 2-16,0 4 3 16,-4-1-4-16,1 3 0 0,-4 0-8 15,-4 4-2-15,0 2-2 16,-3 1 1-16,-4 9-4 15,-3-3 0 1,0 15-1-16,-4 1 0 0,4 2 2 16,-1 1 0-16,8-4-3 15,3-2 2-15,11-4 1 16,4-6 2-16,10 0-1 16,7-7-1-16,7 1 3 15,7-6 2-15,4-1-2 16,3-3 0-16,0-3-1 15,-3 0-2-15,-4 1 1 0,-3-4 1 16,-4 0-1 0,-4 6 2-16,-3-3 7 15,-7 6 5-15,-3 1-7 0,-4 9-4 16,-7-1-3-16,-4 4 1 16,-7 3-3-16,1 7-2 15,-1 2-1-15,0 4 3 16,4 0 0-16,7-4 1 15,3 4 0-15,8-7 0 16,3-3 0-16,7-3 0 16,7-6-3-16,7-3 2 15,-3-4-1-15,7-2 0 16,-1-1 2-16,-3 1 0 16,-3-1-3-16,0 0 2 15,-4 4 5-15,-4 0 2 0,-6 2-5 16,-4 4 0-16,-7 6-1 15,0 6 2 1,-7 10-3-16,0 6-2 16,-1 3 2-16,1-3 0 15,4-3-2-15,3-3 2 0,7-6 1 16,7-7 0-16,7-9-3 16,7-4 0-16,4-5 2 15,3-7 0-15,0-6 1 16,4-4 0-16,3 1-20 15,1 0-9-15,-1 0-21 16,-3-1-6-16,-4 4-10 0,-4 0-1 16,1 3-48-1</inkml:trace>
  <inkml:trace contextRef="#ctx0" brushRef="#br0" timeOffset="25465.222">19710 7275 260 0,'-7'10'96'0,"14"-7"-75"0,10 0 14 16,-6-3 3-16,7-3-7 15,10-3-1-15,4-4-14 16,3-2-5-16,0-7-7 15,0 6-1-15,1-2 1 0,-5-1-18 0,1 3-5 16,-4 1-42-16,-3 3-17 16,3 2-46-1</inkml:trace>
  <inkml:trace contextRef="#ctx0" brushRef="#br0" timeOffset="25792.031">20246 6692 320 0,'14'-25'121'0,"-7"19"-95"0,4 0 14 0,-4 9-1 0,0 6-14 16,3 7-3-16,1 9-10 15,0 3-5-15,-4 7-4 16,0 8-3-16,0 8 1 0,-4 21-1 16,1 0 2-16,3-3-1 15,0-6-1-15,0-4-2 16,4-9 1-16,-4-6-1 16,3-6-2-16,1-7-37 15,-1-6-17-15,-3-6-24 16,0-3-7-16,0-4-27 15</inkml:trace>
  <inkml:trace contextRef="#ctx0" brushRef="#br0" timeOffset="26050.094">20588 7141 324 0,'11'-7'121'0,"-8"20"-95"0,4 12 0 0,-3-6-7 16,-1 3-12-16,1 6-2 15,-1 10-2-15,1-1-3 16,-4 4 1-16,0 12-4 0,0 1 2 16,0-7-1-16,3-10 0 15,-3-9-14-15,8 1-6 16,2-1-25-16,4-9-9 15,0-7-64-15</inkml:trace>
  <inkml:trace contextRef="#ctx0" brushRef="#br0" timeOffset="26588.249">21015 6833 216 0,'-11'-6'82'0,"4"12"-64"0,-3-6 9 0,3 3 0 16,0 4-10-16,-4 2-2 15,0 4-2-15,1-1-1 16,-4 7-6-16,0 9 3 0,0 10 3 16,-1 18 3-16,5 4 0 15,3-1 1-15,3 1 0 16,4-7-6-16,7 4-2 16,4-10-4-16,3-6-3 15,7-10 2-15,4-12 0 16,3-10 1-16,7-12 0 15,11-6 2-15,4-7 1 16,-1-6-3-16,0-6-3 16,-6-10 4-16,-4-9 1 0,-8-6 0 15,-10-1-1-15,-10-5-3 16,-11 12 1-16,-14 6-4 16,-14 0 0-16,-8 7 1 15,-6 2 2-15,3 14-3 16,4 8 0-16,3 7-4 15,8 6-1-15,2 4-24 16,8 2-10-16,4 0-17 16,6 1-7-16,8-1-60 15</inkml:trace>
  <inkml:trace contextRef="#ctx0" brushRef="#br0" timeOffset="26946.639">21604 7053 296 0,'4'-7'110'0,"-8"14"-86"0,1 18 7 0,-1-9-2 0,1 12-12 15,-1 6-2-15,0 7-8 16,1 0-3-16,3 3-2 16,0 0-2-16,3 6 1 0,5 3-1 15,-1-3 0-15,3 0-3 16,1-6 2-16,3-9-21 15,0-1-8-15,4-9-25 16,-1-6-8-16,1-6-52 16</inkml:trace>
  <inkml:trace contextRef="#ctx0" brushRef="#br0" timeOffset="27280.694">21823 6796 276 0,'0'-3'104'0,"0"3"-81"0,0 6 7 0,-4 0-1 15,1 3-14-15,-1 4-3 16,1 6-5-16,-1 6 0 15,4 0-4-15,0 3-2 0,4 0 0 16,3 1-1-16,3-4 0 16,1-3 0-16,0-4 0 15,-1-5 0-15,4-4 0 0,0-5 0 16,0-4 0-16,1-4-14 16,-5-2-5-16,1 0-34 15,-4 3-16-15,3 0-46 16</inkml:trace>
  <inkml:trace contextRef="#ctx0" brushRef="#br0" timeOffset="27566.962">22006 6824 304 0,'0'0'112'0,"0"3"-87"0,0-3-2 0,-3 9-6 16,3 1-7-16,-4 6 4 16,1 5-5-16,-1 11-1 15,1 15-4-15,-1 9-3 0,1 4 2 16,3 3-4-16,0-1 0 16,0-8 1-16,0-7 0 15,3-3 0-15,1-4 2 16,-1-5-3-16,1-7 0 15,-1-6-34-15,4-13-15 16,4 1-84-16</inkml:trace>
  <inkml:trace contextRef="#ctx0" brushRef="#br0" timeOffset="27808.796">22214 7260 288 0,'7'3'110'0,"-3"3"-86"0,3 10 2 0,-7-7-3 15,4 4-13-15,-1 6-3 16,1 3-4-16,-1 3-3 16,1 6 1-1,-1 3-4-15,1 1 2 0,3-1-6 0,0-5 0 16,0-4-32-16,0-13-14 15,0-2-66 1</inkml:trace>
  <inkml:trace contextRef="#ctx0" brushRef="#br0" timeOffset="28225.444">22299 6698 276 0,'4'10'104'0,"-1"-7"-81"0,8 6 9 0,-4 1 1 16,3-1-10-16,1 1 1 15,3 2-11-15,4 1-3 0,-1-1-6 16,1 1-5-16,7-1 0 0,-1 1 1 15,1-4 2-15,3 1 1 16,-3-1 1-16,-4 4 6 16,-3-1 6-16,-4 4 1 15,-4 6 1-15,-2 6-5 16,-8 10-3-16,-4 9-5 0,-3 3-2 16,0-3-1-16,0-3 1 15,0 0-4-15,3-7 0 16,1-2-1-16,-1-7 0 15,1-3-25-15,-1-6-11 16,1 0-17-16,3 0-5 16,0-7-12-16,0-3-5 15,3 1-29 1</inkml:trace>
  <inkml:trace contextRef="#ctx0" brushRef="#br0" timeOffset="29138.756">22641 6460 260 0,'-7'-9'99'0,"4"6"-77"15,3-4 4-15,0 7-2 0,0 0-12 16,0 7 1-16,3-4-4 16,4 6 0-16,4 1-5 15,-1-1-1-15,12 0 1 0,-5 1 2 16,8-1 1-16,0 1 1 16,3-4 2-16,4 0-5 15,-4-3-3-15,4 0-1 16,-1 1-1-16,5-1 0 0,-5 0 2 15,-2 3 5-15,-5 0 4 16,-6 4 0-16,-4-1 3 16,-3 10-1-16,-4 0 0 15,-4 3-5-15,-6 3-3 16,-4 0-2-16,-4 0 0 16,-3 0-2-16,-4 0-1 15,1 0 1-15,-1 3 1 16,0 1-3-16,4-7 0 15,0 6 1-15,0-3 2 16,3-3 1-16,4 0 1 16,0-3-2-16,4-1-2 15,3-2 1-15,0 0 1 16,3-4-1-16,1 1-1 0,-1-7-2 16,4 0 1-16,1-2-1 15,2-4 0-15,1 0 2 16,-1 0 2-16,-3 3-1 15,0 0 2-15,-3 6-2 16,-1 7-1-16,-3-4 1 16,-3 4 1-16,-1 3-1 15,1-3-1-15,-1 6 3 16,1-7 0-16,-1 1-4 16,1-4-1-16,-1 4 1 15,-3-3 0-15,0-1-2 0,4 1 2 16,-1-1-1-16,1-2 0 15,3-1 0-15,0 1 0 16,3-1 2-16,1 0 2 16,3 1-3-16,3 2-2 15,4 4 2-15,7 0 2 16,1 6 2-16,6 3 3 16,0 3-1-16,4 10 0 15,0-4-3-15,-4 1-2 16,-7-1 3-16,-7-3 0 15,-7 1 3-15,-10-4 3 16,-8-3-6-16,-10-3-2 16,-7 3-1-16,-8-6 2 15,1-3-21-15,0-1-9 0,0-2-33 16,3-4-13-16,4 7-76 16,-1-4-37-1,5 7 95-15</inkml:trace>
  <inkml:trace contextRef="#ctx0" brushRef="#br0" timeOffset="29998.016">16376 8840 260 0,'3'-28'99'0,"-3"18"-77"0,0-2 15 0,0 6 5 16,0 6-12-16,0 0 0 16,0 9-13-16,0 10-3 15,0 12-8-15,0 16-2 0,4 25 2 16,0 0-3-16,3 4-2 0,0 18 0 16,0 12-1-1,0-5 0-15,-4 5 0 16,1-5 0-16,-1 2 0 15,-3-12-3-15,4-16 0 0,-1-21 4 16,1-23-19 0,3-25-9-16,0-18-17 15,-3-13-6-15,-4-7-22 16,-4-2-9-16,-3-7-16 16</inkml:trace>
  <inkml:trace contextRef="#ctx0" brushRef="#br0" timeOffset="30461.315">16252 8881 216 0,'4'-38'82'0,"-4"16"-64"0,7-6 20 0,-3 15 3 16,6-12-8-16,8-3 0 16,10-13-7-16,11-6-2 15,7 16-13-15,3 3 2 0,0 12 1 16,-3 16 1-16,0 13 1 15,0 12 3-15,-4 3 0 16,-3 10 3-16,-7 2 1 16,-7-2-1-16,-11 0 1 15,-11 12-9-15,-6 6-3 16,-11 4-6-16,-4-1-4 16,-3-5 0-16,-7-7-1 0,-1-7-3 15,-2-2 0-15,-5-7 2 16,1-2 0-16,0-4-2 15,7-3 2-15,3-4-1 16,7 4-2-16,11 3 3 16,7 4 2-16,11 8-2 15,10 14 0-15,4-1-1 16,-1-3 0-16,5 9 4 16,-1-6 1-16,-4 10-1 15,1-4 1-15,-4 1-2 16,1-7 2-16,-1-12-26 0,0-7-12 15,0-15-35 1,0-16-14-16,4-10-39 16,0-9-59-1,-1 1 58-15</inkml:trace>
  <inkml:trace contextRef="#ctx0" brushRef="#br0" timeOffset="30594.51">17032 9464 264 0,'-3'-16'99'0,"-1"13"-77"0,1-6 9 0,-1 2-2 0</inkml:trace>
  <inkml:trace contextRef="#ctx0" brushRef="#br0" timeOffset="31093.243">17007 9439 487 0,'-10'19'27'0,"-4"12"-15"16,0 7 0-16,0 9-2 0,-1 0-3 15,5 0 1-15,3 3-3 16,3 6 2-16,4 1-2 16,7-7 2-16,7-9-4 15,4-13-2-15,3-6 4 16,0-16 1-16,1-9 0 16,-1-13-1-16,0-2-3 15,-3-11 1-15,-4 1 0 16,-4-6 3-16,1-4-5 15,-4-3-3-15,-4-6 1 0,-3 0 0 16,0 6 3-16,0 10 1 16,0 12-4-16,-3 16 1 15,-1 16 2-15,1 9 1 16,3 6-1-16,0-3 1 16,3 9-2-16,1-2-1 15,3-4 1-15,3-6 1 16,1 3-3-16,0-12 0 15,-1 2 1-15,4-9 2 16,0-9 1-16,4-6 1 16,0-4-2-16,3-5-2 15,4-4 1-15,3-3-1 16,-3-1 0-16,-1 5 2 16,-3 2-1-16,-3 16-1 15,-4 6-2-15,-3 6 1 0,-4 4 1 16,0 5 2-16,0-2-28 15,0 0-9-15,4 0-23 16,-1-7-6-16,4 0-32 16,4-2-12-16,-4-7 7 15</inkml:trace>
  <inkml:trace contextRef="#ctx0" brushRef="#br0" timeOffset="31872.839">17702 9508 264 0,'-10'-6'101'0,"3"12"-78"0,-4 13 6 0,4-4-2 16,0 7-9-16,0 13 0 15,3-4-8-15,4 0-4 16,0-2-3-16,4 2-3 0,3-6 1 16,0-6 1-16,4-6 1 15,-1-4-6-15,1-9 0 16,-1 0 3-16,-2-6 4 15,-5-4-3-15,1-2-1 16,-4-7 6-16,0-3 6 16,0-6-2-16,0-1 0 15,0 11 0-15,3 5 1 16,1 10 1-16,3 12 0 16,3 13 2-16,4 7 2 15,8 5-5-15,2 13-1 16,4 16-4-16,1 6 1 15,-5 0 0-15,-2-10 3 16,-8-2-5-16,-11-7-1 16,-6-3-2-16,-8-9-2 0,-7-7 1 15,-6-6-1-15,-4-6 0 16,3-10 2-16,4-6-6 16,-8-3 1-16,-9-9-19 15,2-7-8-15,8-6 7 16,7-3 5-16,7-3 6 15,7-6 6-15,7-1 1 16,7 1 3-16,3-4 3 0,5 7 4 16,2-4-4-16,11 1-3 15,8-1 1-15,6 1 2 16,4-1 9-16,0-2 3 16,-4 5-6-16,-3-5-4 15,-4-1-2-15,-7 0-1 16,-3 4 0-16,-7 2 2 15,-4 4-1-15,-7 3 2 16,-7 9-2-16,-4 7-1 16,-6 9 3-16,-4 9 2 15,-4 20 9-15,-7 5 5 16,1 4-7-16,2 3-2 16,5-1-6-16,6 4-3 15,8 0-3-15,10 0 1 16,7-9 1-16,7-10 0 0,4-13 0 15,3-15 0-15,7-13-3 16,4 1 2-16,3-4-19 16,4-3-9-16,-3 0-23 15,-5 3-9-15,-6 7-26 16,-4 2-9-16,-6 1-18 16</inkml:trace>
  <inkml:trace contextRef="#ctx0" brushRef="#br0" timeOffset="32391.615">18507 9085 264 0,'0'-41'101'0,"0"31"-78"0,-4 1 4 0,1 9-1 16,3 0-6-16,-4 9 0 15,1 1-4-15,-4 9 0 16,3 3-9-16,1 3 0 0,3 0 0 0,3-3-1 15,1-4 1-15,3-5-4 16,0 3-2-16,0-7 4 16,3-3 4-16,1-6-1 15,-1-3 3-15,1-3-4 16,-4-3-2-16,0-4 0 16,-3 0 1-16,-1-2-1 15,-3-4 0-15,-3 6-1 16,-4 1 2-16,-4 3-1 15,0 5 0-15,1 8-6 16,-1 5-1-16,1 7 1 16,-1 2 2-16,4 1-2 0,4 0 0 15,3-3-41-15,0-1-19 16,3 1-18-16,1-3-6 16,-1-4-38-1</inkml:trace>
  <inkml:trace contextRef="#ctx0" brushRef="#br0" timeOffset="32794.278">18613 9583 240 0,'-4'3'90'0,"1"0"-70"0,-1 1 13 0,0-1-1 15,1 0-13-15,3-3-3 16,-4 3-3-16,-3 3 1 15,4 0-7-15,-1 1-2 0,1-1 1 0,-1 0 3 16,4 4 2-16,0 5-1 16,0-2 1-16,4-4-4 15,-1 1-2-15,1-4 2 16,3-3 2-16,3-3 0 16,5-9 0-16,-1-1 1 15,-4 1 1-15,1-7-3 16,-1 1 0-16,-3-1 6 15,-7 6 5-15,0 4-9 16,0 6-6-16,-7 10-2 16,0 2 0-16,0 4-1 15,0-1-1-15,0 4-2 0,4 0-1 16,-1-6-25-16,4-4-9 16,0-3-23-16,4 1-10 15,3-1-66 1,3-6-40-16,4-3 81 15</inkml:trace>
  <inkml:trace contextRef="#ctx0" brushRef="#br0" timeOffset="33748.577">19699 8649 200 0,'11'-19'77'0,"-8"13"-60"0,1-7 19 0,-4 10 7 15,0-3-7-15,0-1-1 16,0-2-6-16,0 0-1 16,0-1-16-16,0 4-2 0,0 0 0 15,-4-1-6-15,-3 1-2 16,0-3 3-16,-3 6 1 15,-5-4 6-15,1 7 3 16,-3 0-4-16,-1 7 1 16,0 2-5-16,-3 4-2 15,0 5-2-15,-4 4 0 16,-3 7-4-16,0-1 0 16,-4 0 1-16,0 0 2 15,4-3-3-15,0 0 0 16,3-6 1-16,8 0 2 15,3 3-3-15,6-6-2 16,8-4-1-16,8 1 3 16,6-4 0-16,7-3 3 15,4 1-3-15,-1-4 0 0,1-3 1 16,0 0 0-16,-1 0 0 16,-6 0 2-16,-4 0-1 15,0 0-1-15,-10 6 14 16,-4 3-6-1,-7 4-1-15,-4 12-4 16,-3 3 0-16,-7 7 0 16,0 2 1-16,-4 7-5 15,4-3-1-15,3-10 1 16,4 7 2-16,3-7-2 16,8 1 0-16,10-7 1 0,4-6 0 15,10-1 0-15,3-2 0 16,5-6 0-16,-1-4 2 15,0-3-1-15,-3 0-1 16,-1 0-2-16,-6 3-1 16,-4 1 4-16,-7 8 3 15,-3 4-1-15,-8 19 0 16,-3 3-3-16,-3 6-1 16,-5 0 1-16,1 3 0 15,0-3 0-15,4 0 2 16,3 3-3-16,3-3 0 15,4-3-1-15,7-9 0 16,4-7 0-16,3-9 0 16,3-10-3-16,8-9 1 15,7-3-33-15,3-7-13 16,8-5-17-16,-5 5-4 0,-2 1-60 16</inkml:trace>
  <inkml:trace contextRef="#ctx0" brushRef="#br0" timeOffset="34439.533">20041 8896 184 0,'-7'-15'71'0,"4"15"-55"0,3 0 13 0,0-3 2 15,0-1-7-15,0 1 11 16,0-3-8-1,3-3-15-15,4-1 7 0,0-2 1 16,4 2 1-16,7 4 2 16,3 0-9-16,3 6-3 15,8 3 2-15,-7 3 2 0,-4 7 0 16,-7 2 4-16,-3-2 0 16,-11 15 3-16,-7 7-10 15,-4 2-2 1,-3 1-6-16,0-4-1 0,0 1-1 15,3-7-2-15,-3-3 1 16,7-6-1-16,0-3 0 16,3-4 0-16,4 4 0 15,4-4 0-15,3-2-3 16,11-1 2-16,3 1 1 16,4-1 0-16,3 4 0 15,4-1 2-15,3 1-1 0,-11-4-1 16,-2 1-2-16,2 2 1 15,5 4 1-15,-8-1 2 16,-7 1-1-16,-4 0 2 16,-3-1-2-16,-7 4-1 15,-3 0 1-15,-8 6 1 16,-3-3-1-16,-3-3-1 16,-8-3-2-16,-3-4-1 15,-1-2-25-15,5-7-11 16,3 3-11-16,7-6-2 15,3 0-23-15,4 0-7 16,3-6-35 0</inkml:trace>
  <inkml:trace contextRef="#ctx0" brushRef="#br0" timeOffset="34688.685">20588 9270 296 0,'11'6'110'0,"-8"3"-86"0,1 16 0 16,-4-22-6-16,0 16-11 15,3 16 1-15,1-1-5 16,-1-6 0-16,1 20-1 0,-1-14-2 0,4 0 3 16,1 1-4-16,2-7-2 15,1 4-29-15,-1-11-12 16,-3-2-70-1,4-9-44-15,-1-1 71 16</inkml:trace>
  <inkml:trace contextRef="#ctx0" brushRef="#br0" timeOffset="35357.974">21220 8799 200 0,'-7'-6'74'0,"3"6"-58"0,-3 0 9 15,0 0 0-15,0 0-9 16,0-3 1-16,3-3-4 16,1 6 0-16,-4-10-7 15,0 7 3-15,0-3 3 0,3 6 3 16,-7 0 0-16,4 0-1 16,-7 6-1-16,-3 7-1 0,-1 5 2 15,-3 4-1-15,0 7 0 16,3 5-1-16,0 13 0 15,1 6-4-15,3 1-3 16,3-1 0-16,4 0 1 16,7-3-1-16,4-3 2 15,3-6 0-15,3 0 1 16,8-13-2-16,7-9-1 16,6-10-1-16,12-5 0 15,2-8-2-15,1-2-2 16,-3-3 1-16,-8-4-1 15,-3-2 0-15,-4-1 2 16,-7-3-1-16,-7-3 2 16,-3 0-2-16,-11 3 2 15,0 4 0-15,-18 2 3 16,-10 7-8-16,-7 6 0 16,-4 6 0-16,0 4 1 0,4 5-2 15,3 4 2-15,7 0 1 16,4 0 0-16,3-1-20 15,8 4-7-15,3-3-17 16,7-6-5-16,3-4-3 16,8-6 0-16,7-3-59 15,6-3-37 1,8 0 67-16</inkml:trace>
  <inkml:trace contextRef="#ctx0" brushRef="#br0" timeOffset="35657.04">21579 9169 284 0,'4'-9'107'0,"-1"6"-83"0,1-7 24 0,-4 4 4 15,4 6-27-15,-1 0-9 16,1 6-6-16,-1 7 0 15,1 2-5-15,-1 11-3 0,1 2 1 16,-1 6-2-16,-3 13-1 16,0 10 1-16,0 2-1 15,0 1 0-15,0-13 0 16,4-6-3-16,-1-7 2 16,4-9-28-16,4-6-10 15,0-10-19-15,3 1-6 0,0-10-60 31</inkml:trace>
  <inkml:trace contextRef="#ctx0" brushRef="#br0" timeOffset="35971.657">21837 8940 252 0,'0'-12'93'0,"0"12"-72"0,0 6 18 0,0 0 3 15,0 4-16-15,3 2-2 16,1 4-8-16,3 0-2 16,4-1-8-16,3-2-4 0,3-1-1 15,1-5-1-15,7-4 2 16,3-6-1-16,7-7 2 15,4 1-4-15,3-4-2 16,1 1-14-16,-4-1-4 16,-4 4-24-16,-7-1-9 15,-3 7-71 1</inkml:trace>
  <inkml:trace contextRef="#ctx0" brushRef="#br0" timeOffset="36317.99">22430 8696 284 0,'3'-10'107'0,"-3"13"-83"0,4 1 19 0,-4 2 6 15,0 6-20-15,0 4-6 16,0 9-10-16,0 7-3 16,0 8-6-16,0 10-3 0,0 4 2 15,0 5-2-15,3-5-1 16,1-7-2-16,3-10-1 16,0-2 2-16,0-7 0 15,0-6-28-15,0-3-10 16,0-7-14-16,0-2-5 15,0-4-17-15,-3 0-7 16</inkml:trace>
  <inkml:trace contextRef="#ctx0" brushRef="#br0" timeOffset="40953.803">22581 8354 196 0,'-3'-9'74'0,"3"9"-58"0,-4 0 9 0,4 0 0 15,-3 0-2-15,-1 0 3 16,1 0-5-16,-1 0-1 0,-3 0-11 16,4 0 6-16,-4 0 2 0,3 0-1 15,0 0 3-15,1 0-6 16,-1 3 0-16,1 0-4 16,3-3 2-16,0 0 0 15,0 3 3-15,0 0-3 16,7 0 1-16,-4 0-3 15,12-3 0-15,-5 0-3 16,11 0 1-16,-3 0-4 16,14 0-2-16,-8 0 0 15,8 0 1-15,-7 0 1 16,0 0 1-16,-4 0 0 16,0 0 0-16,-3 0 0 15,-1 4 0-15,-3-1 0 0,-3-3 0 16,-1 0 0-16,-3 0 2 15,-3 6-1-15,-4-3 2 16,0 6-2-16,-7 1 0 16,0 6-3-16,-7 6 1 15,3-4-2-15,-6 14-1 16,2-7-2-16,-2 6 1 16,3-6 1-16,3 0 0 15,1-3-3-15,6 0 2 16,0-9-1-16,8 6 0 15,0-4 4-15,6-5 1 16,1-1 1-16,6-3 0 16,-3 1-5-16,4-1 1 15,-4-3 0-15,4 3 0 16,-4 1 0-16,0-1 2 0,-3 0-1 16,-1 0 2-16,-3 4-2 15,-3-1 2-15,-1 1-2 16,-3 8-1-16,0-5 1 15,-7 6-1-15,4-4 0 16,-4 7 0-16,0-3 0 16,-4 9 0-16,4-3 0 15,-4 10 0-15,4-7 0 16,0 0 0-16,0 1 0 16,7-4 0-16,0-3-3 15,7 0 0-15,0-4 2 0,11 1 2 16,-4-3 0-16,7 3-1 15,-3-4 1-15,7 4-1 16,-4-3 0-16,0 6 0 16,-3-3 2-16,-8 6 1 15,-3-6-4-15,-10 12 1 16,3-6 2-16,-11 9 3 16,1-2-4-16,-12 2-1 15,5-5-2-15,-4-1 0 16,3-6-22-16,-3 6-12 15,3-9-23-15,4-4-11 16,0-2-81 0,7-7-48-16,0 0 90 15</inkml:trace>
  <inkml:trace contextRef="#ctx0" brushRef="#br0" timeOffset="46868.104">8844 11167 192 0,'-3'-10'71'0,"-1"13"-55"0,1-3 6 16,3 0 2-16,0 0-13 15,-4 3-3-15,-3 1-3 16,3 2-1-16,-3 0-2 15,0 3-2-15,0 1 3 0,0 2 4 16,-3 1 4-16,-4 12-2 16,-1 3 0-16,-2 13-1 15,-1 9 0-15,1 13-2 16,-1 0-1-16,-3 2-1 16,0 11 2-16,3 15-3 15,0-4 0-15,1 4 1 0,-1 0 0 16,4 10-5-16,0 8 1 15,3-5 4-15,1-4 2 16,3 26 0-16,-4-1-1 16,4-3-1-16,0 7 2 15,0 15-1-15,3-3 0 16,1 0 1-16,3 13 1 16,0-7-3-16,0-2-1 15,3 14-1-15,4-5 1 16,0-7-4-16,4 7 0 15,3-3 3-15,0-7 1 16,4-6 1-16,3 6 0 16,4-9-2-16,6-10-2 15,8 1 1-15,7 18-1 0,14 16 2 16,4-25 3-16,-8-7-2 16,-3-6-2-16,3-9 2 15,15-19 0-15,10-9-1 16,4-16-2-16,-1-3 1 15,8-10 1-15,14-2 1 16,7-7 1-16,-7 0-2 16,3-7 1-16,15-2-4 15,3-10 0-15,-15-6 1 16,5-6 2-16,10-7 1 16,0-9 1-16,-11-9-2 15,8-10 1-15,6-9-2 0,-6-7-1 16,-11-5 1-16,-4-10-1 15,4 2 2-15,-7-14 1 16,-15-26-1-16,-9-9 1 16,-15-7 0-16,-11-21 1 15,-10-16-2-15,-7 0-2 16,-8-29 1-16,-6 4 1 16,-7-3-1-16,-4-16 2 15,-11 12-4-15,-3-8 0 16,-10-4-1-16,-4 3 0 15,-7-13 2-15,-11 4 2 16,-11-22-1-16,-17 9 2 16,-17-25-2-16,-4 7 2 0,-4-14-4 15,-10 7-2-15,-15 10 2 16,-2-4 2-16,6 32 0 16,-14 3-1-16,-14 6 1 15,7 19-1-15,-7 13-3 16,-18-7 2-16,7 13-4 15,1 24 1-15,-22-2-9 16,18 9-4-16,10 13 2 16,-3 15 1-16,3 23-7 15,19 15-4-15,2 15-13 16,4 13-4-16,11 7-78 16</inkml:trace>
  <inkml:trace contextRef="#ctx0" brushRef="#br0" timeOffset="47800.641">9190 11869 240 0,'-11'-19'90'0,"8"19"-70"0,3-6 4 0,0 6-3 16,0 0-4-16,3 0-1 15,4 0 0-15,0 3 3 16,4 0-11-16,3 3 0 0,4-3 2 16,3-3-4-16,4 0-1 15,3 0 2-15,0-9 2 16,0 3-2-16,0-4-2 16,1 1-2-16,-5 0 0 15,-2-1-2-15,-1 4 2 16,-4 0-4-16,-3-1-2 15,1 4-42-15,-5 0-18 16,-3 0-67 0</inkml:trace>
  <inkml:trace contextRef="#ctx0" brushRef="#br0" timeOffset="48144.366">9596 11283 224 0,'0'-16'85'0,"0"13"-66"0,0-4 5 16,0 7 1-16,0 0-5 15,0 4 3-15,3 2-7 0,1 6 1 16,3 13-10-16,3 19-2 0,4 13 1 15,0 2-1-15,4 4 2 16,0 9-2 0,3 29 0-16,0-11-3 15,0-2-2-15,0-3-2 0,4 3 1 16,-4 0-6-16,0-7 0 16,1-9-26-16,-5-15-10 15,1-17-80 1</inkml:trace>
  <inkml:trace contextRef="#ctx0" brushRef="#br0" timeOffset="48853.719">9853 13035 176 0,'0'-44'66'0,"0"19"-52"0,0-3 8 0,0 19 1 15,-3-1 1-15,-1 1 3 16,1-1-6-16,-1 1-2 15,-3 9-11-15,0 0 1 0,-4 6 4 16,1 7-5-16,-1 12 0 16,1 3-2-16,2 7-1 15,1 2-1-15,4 10 2 16,3 13-3-16,7 25 0 16,4-1 3-16,3-5 1 15,3-4-3-15,4-12-1 16,4-1 1-16,0-15 0 0,3-12 0 15,0-16 2-15,4-13-1 16,3-12 0-16,8-13 1 16,-5-6 1-16,1-22-1 15,0-25 1-15,-7-1-2 16,-4-2 2-16,-10 0-4 16,-11 6-2-16,-11-6 0 15,-13 6 1-15,-15 9 1 16,-7 10 1-16,-7 6-7 15,-3 6 0-15,-11 20-8 16,7 11-3-16,11 1-3 0,-1 28 0 16,11 16-31-16,15-4-11 15,10-2-64 1</inkml:trace>
  <inkml:trace contextRef="#ctx0" brushRef="#br0" timeOffset="49392.015">9980 14337 196 0,'-7'-22'74'0,"4"6"-58"0,-1-6 9 0,0 13 2 15,4-1-7-15,0-2 0 16,0 2-7-16,0 4-3 16,0 3-5-16,0 3 1 0,0 6 0 15,0 10 0-15,0 6 1 16,4 6-4-16,0 10-2 16,-1 2 4-16,1-2 1 15,3 0 2-15,0-4 0 16,3-3-4-16,1-2-1 15,3-11 1-15,7-5 2 16,-3 3-3-16,6-7-2 16,1-6 0-16,3-3-1 15,1-3 0-15,-1-3 2 16,-3 3-21-16,-1-7-7 16,-3 1-38-16,-3-7-16 0,0 4-22 15</inkml:trace>
  <inkml:trace contextRef="#ctx0" brushRef="#br0" timeOffset="49675.808">10273 14217 236 0,'-18'-15'90'0,"11"15"-70"0,0-3 10 16,7 3 2-16,0 0-7 15,-3 3 0-15,3 3-9 0,3 10-5 16,4 12-6-16,4 19-2 0,3 6 3 16,4 10-3-16,-1 3 0 15,1 18-1-15,3 14-2 16,0-1 1-16,-3-9-1 16,-1 6 0-16,1-7 0 15,0-8-14-15,-1-10-5 16,-3-13-32-16,1-15-13 15,2-19-52 1</inkml:trace>
  <inkml:trace contextRef="#ctx0" brushRef="#br0" timeOffset="50142.024">10065 15566 240 0,'-21'18'90'0,"10"-11"-70"0,7-1 8 16,4-6-2-16,0 3-5 15,8-3-1-15,9 0-6 16,8 0-1-16,7 0-8 15,10 0-3-15,4-9 1 0,3 2-2 16,1-5-1-16,-1-4 1 0,4 1 1 16,3-1-1-16,4 0-1 15,-3 1 3 1,-4 2 0-16,-7 7-1 16,-4 6-2-16,-7 0 3 15,-7 15 0-15,-6 7 3 0,-5 10 1 16,-3 12-3-16,0 18-3 15,-3 10 0-15,-4 1-1 16,-3 2 0-16,3 6 2 16,-4 7-3-16,1-6 0 15,-1 2 3-15,4-15 1 16,-3-9-4-16,3-16-1 16,0-7-41-16,0-15-17 15,7-12-70 1</inkml:trace>
  <inkml:trace contextRef="#ctx0" brushRef="#br0" timeOffset="51283.698">8756 9313 204 0,'0'-3'77'0,"0"3"-60"0,0 0 6 16,0 0-1-16,0 0-3 15,0 0 1-15,0 3 2 16,0 7 3-16,0-1-13 0,0 7 2 0,-4 12 2 16,-3 16-4-16,0 13 1 15,-3-1-6-15,-4 4-2 16,0 8-5-16,-4 14 0 15,0 0 0-15,4-4 2 16,0-12 1-16,3-10 1 16,1-9-5-16,3-12 1 15,0-7 0-15,3-3 2 16,1-3-8-16,-1-13-3 16,1 1-22-16,3-10-7 15,0 0-34-15,-4-10-12 16,4 1-15-1</inkml:trace>
  <inkml:trace contextRef="#ctx0" brushRef="#br0" timeOffset="51602.468">8396 9436 216 0,'-7'-16'82'0,"7"16"-64"0,0 6 0 16,0-6-6-16,0 3 3 15,4 4 4-15,-1-4 2 16,1 6 2-16,3 4-13 16,3 6 5-16,4 6 5 0,4 3-5 15,3 3 2-15,4 4-6 0,7 2-1 16,6 4-2-16,8 3 2 16,7 6-7-16,0 4-2 15,0 5-1 1,0-6 0-16,-7-6 0 0,-7-6 2 15,-8-3-1-15,-2-7 2 16,-8-3-4-16,-4-6-2 16,-2-3-45-16,-5-9-20 15,-3 5-69 1</inkml:trace>
  <inkml:trace contextRef="#ctx0" brushRef="#br0" timeOffset="52018.702">8149 10712 240 0,'-10'0'90'0,"6"0"-70"0,4-3-1 16,0-4-3-16,4 7 1 15,3-9 4-15,7 6 1 16,10-3-2-16,8-4-10 16,11 1 2-16,6-4 2 0,7-6 1 0,4 1 4 15,18-4-5-15,17-13 2 16,4 4-3-16,3-10 2 15,15-6-4-15,6-3 1 16,-3-3-7-16,0-7-3 16,4-9 1-16,-8 0 0 15,-14 6-1-15,-17 19-2 16,-15 10 1-16,-17 12-1 16,-10 6-47-16,-15 16-20 15,-7-3-94 1</inkml:trace>
  <inkml:trace contextRef="#ctx0" brushRef="#br0" timeOffset="53069.719">13088 8862 184 0,'-21'-9'68'0,"10"5"-52"0,1 4 12 0,6 0 5 0,4 0-13 16,0 0-1-16,-3 4-7 15,3 2 0-15,3 3-7 16,4 4 6-16,4 2 4 0,3 7 2 15,7 13 1-15,4 3-3 16,3-4 1-16,4 7-9 16,0-4-2-16,3-2-1 15,-3-4 0-15,3 4-2 16,0-7 1-16,0-3-2 16,1-6 2-16,-5 0-2 15,1-1-1-15,-7-5 1 16,-4-4 1-16,-3 1-21 15,-4-4-7-15,-4 0-71 16,1-3-71-16,-8 7 46 16</inkml:trace>
  <inkml:trace contextRef="#ctx0" brushRef="#br0" timeOffset="53444.383">13716 8784 212 0,'0'-13'79'0,"-4"13"-61"0,4-6 17 0,0 6 3 0,0 0-14 16,0 0-1-16,0 0-4 16,4 0-1-16,-4 9-9 15,4 10 3-15,-4 6 4 0,0 13-4 16,0 15-2-16,0 19-1 15,-4 0 1-15,0 0-5 16,1 16-1-16,-4 12-4 16,3-2-1-16,1-1 1 15,-1-3 0-15,4 3 2 16,4 0 3-16,-1-9-4 16,4-16-1-16,0-12 0 0,1-13 0 15,-1-10-14 1,0-8-3-16,0-11-20 0,0-5-6 15,-4-7-77 1,4-6-49-16,-7-3 74 16</inkml:trace>
  <inkml:trace contextRef="#ctx0" brushRef="#br0" timeOffset="53926.006">12866 10188 240 0,'-7'0'90'0,"7"0"-70"0,3 0 4 16,-3 0-5-16,4 0-1 16,3 3 1-16,3-3-2 15,5 0 0-15,6 7-9 16,10-7 1-16,12 0 4 0,10-7-3 16,7-2 2-16,3-4-3 15,18-2 2-15,18-10-4 16,7-7-2-16,3-8 0 15,18 2-1-15,4 3 2 16,-1 1 3-16,11 6 0 0,1 3 0 16,-12 6-5-16,-6 3-3 15,-4 7 0-15,-8 2-1 16,-13 4 0-16,-18 3 2 16,-14 0-1-16,-14 0-1 15,-14 0-6-15,-11-3-4 16,-7-3-43-16,-10-3-17 15,-7-4-75 1</inkml:trace>
  <inkml:trace contextRef="#ctx0" brushRef="#br0" timeOffset="55396.279">14386 10800 176 0,'0'-44'66'0,"0"19"-52"0,4-4 3 0,-4 20 0 16,0-7-2-16,0-2 0 16,0-1 4-16,0 0 0 15,-4 3-10-15,1 4 6 0,-1 5 2 16,-3 4-5-16,0 6-2 15,-3 4-1-15,-1 2 1 16,0 7-1-16,-3 3 0 16,0 3-3-16,-3 3 1 15,-1 3-4-15,-7 10 0 16,-3 12-1-16,-4 12-2 16,-3 11 3-16,-4-5 0 15,-3 8-1-15,-1 18 1 16,5 6 4-16,2 0 4 15,-2 7-6-15,2 12-1 0,1 13-2 16,-4-13 1-16,4 13-2 16,0 12-1-16,3-9 1 15,0 3 1-15,4 19 1 16,0-10 1-16,3 0-2 16,4 19-2-16,7-12 3 15,3 12 0-15,4 7-1 16,7-10 1-16,7 19 0 15,7 0 3-15,7-7-3 16,4 23-2-16,14 27 2 0,0 11 2 16,3-26-2-16,0-3-2 15,15 0 0-15,13-29-1 16,8-2 0 0,3-10 2-16,0-31 3 15,7-10 4-15,18-28-2 0,7 1-2 16,-3-11 0-16,17-11 1 15,10-4-3-15,-10-19-2 16,4-15 2-16,17-10 0 16,-11-22 1-16,-10-18 0 15,11-23 0-15,3-12 2 16,-10-9-1-16,-8-7 0 16,4-19-1-16,0-30 0 15,-14-4 0-15,-21-16 2 16,-11-22 1-16,-11 4 1 15,-13-32-4-15,-8-3-1 0,-13-25-1 16,-12-3 1-16,-13-19-2 16,-11 3-1-16,-11-25 1 15,-6 9 1-15,-12-21-1 16,-13 12 2-16,-21-19-2 16,-33-3-1-16,-6 6 1 15,-18 1-1-15,-25 18-3 16,1 25 2-16,-11 7 1 15,-15 27 0-15,11 32-3 16,-10 7 2-16,3 18-1 16,18 28 0-16,4 20-7 0,-1 14-2 15,14 20-12-15,18 9-3 16,15 10-8-16,9 6-2 16,19-1-15-16,17 1-8 15,18-6-78 1</inkml:trace>
  <inkml:trace contextRef="#ctx0" brushRef="#br0" timeOffset="57200.11">14379 11671 232 0,'-7'0'88'0,"0"-3"-69"0,0-3 11 16,4 3-2-16,-1 0-5 16,0 0 0-16,1-1-3 15,3 1-1-15,0 0-10 16,0-3 1-16,3 3 1 0,5-4-2 15,2-2 2-15,8 0-2 16,6-1 0-16,8-2-1 16,0-1 2-16,3 4-1 0,-3 6 2 15,-4 3 0-15,-3 6 1 16,-7 6 7-16,-4 4 2 16,-7 3-8-16,-7 3-5 15,-7 9-3-15,-4 4 1 16,-3-4-3-16,-4 13 0 15,1-3-1-15,-1-1-2 16,4-5 1-16,3-4-1 16,4-6-5-16,4-3 1 15,3-9 2-15,7 3 1 16,3-13 1-16,8 3 0 16,7-3 0-16,3-3 0 15,0 0 0-15,4 0 2 16,3 10-3-16,0 8-2 15,4 1 4-15,0 0 3 16,0 3-1-16,-7-3-2 16,-4 6 0-16,-7 0 1 0,-7 0 5 15,-7 3 6-15,-10 4-5 16,-8 2 0-16,-7 1-4 16,-3 2-1-16,-3 1-3 15,-5 3-1-15,1-7-4 16,-4-3 1-16,4-2-38 15,0-4-16-15,3-3-15 16,8-4-4-16,6-2-72 16</inkml:trace>
  <inkml:trace contextRef="#ctx0" brushRef="#br0" timeOffset="57964.128">14972 13249 220 0,'-4'-16'85'0,"4"10"-66"0,0-4 1 0,0 7-2 0,0-3-8 15,0-7 2-15,-3-2-1 16,-1-4 3-16,1 6-7 15,-1-3 5-15,1 1 3 0,-4-4 2 16,0 3-1-16,-4 1 3 16,0 2 2-16,1 4-2 15,-1 6 0-15,1 6-8 16,-1 3-2-16,-3 7-3 0,0 2-1 16,3 7-1-16,1 9 2 15,-1 17-1 1,1 8 0-16,-1 10-3 0,4 3-2 15,3 0 3-15,4 12 0 16,4 7-1-16,3 3-2 16,4-6-2-16,10-10 1 15,7-6 1-15,4-13 2 16,7-12-1-16,3-9 2 16,0-13 2-16,1-4 2 15,-5-8-3-15,5-10-1 16,-15 0 3-16,4-16 1 15,-1-6-3-15,-6-6-1 16,-4-6-1-16,-7-7 1 16,-7 0-2-16,-3 3 2 15,-8 7-4-15,-6 6 0 0,-8 3 1 16,-10 13 2-16,-7 5-1 16,-4 17-1-16,-3 15-2 15,-1 13 1-15,8 6-4 16,7 0 1-16,3-3-20 15,4 0-7-15,3 0-26 16,4-3-9-16,7-4-9 16,4-5-4-16,10-7-29 15</inkml:trace>
  <inkml:trace contextRef="#ctx0" brushRef="#br0" timeOffset="58400.717">14799 15224 272 0,'-3'16'101'0,"6"-13"-78"0,1 3 4 15,-1-3-1-15,4-3-2 16,4 6 5-16,6-3-6 15,12-3-2-15,6-3-12 16,4-3-5-16,3-3-3 0,0-1 1 16,1 1 3-16,-1-1-2 15,-7 7-2-15,-3-6 0 16,-4 3-1-16,-3-1-11 0,0 1-5 16,-4 0-43-16,-4 0-19 15,5-1-54 1</inkml:trace>
  <inkml:trace contextRef="#ctx0" brushRef="#br0" timeOffset="58728.621">15406 14722 272 0,'0'-12'101'0,"0"12"-78"0,0 0 9 0,0 0 0 16,0 3-3-16,3 12 3 15,4 7-4-15,4 13-3 0,3 9-13 16,4 9 1-16,-1 0 3 0,5 4-2 16,2 21 0-16,-6-21-8 15,7 30-2-15,-1 1-4 16,1-6-3-16,-4-1 2 15,0-2 0-15,-3-7-4 16,-4-9 1-16,0-10-31 16,-3-12-14-16,-1-10-46 15,4-22-90 1</inkml:trace>
  <inkml:trace contextRef="#ctx0" brushRef="#br0" timeOffset="59871.039">10534 11662 208 0,'-4'0'77'0,"1"0"-60"0,6 0 10 15,1 0 1-15,-1 0-5 0,5 0 0 16,6 0-1-16,3 0-2 15,8 0-10 1,7 0 2-16,3-3 2 0,4 0-1 0,3 0 2 16,0-1-2-16,1 1 2 15,3 0-6-15,10-3-1 16,8 6 2-16,10-3 1 16,0-4-3-16,0 4-3 15,14 3-2-15,7 0-3 16,4 0 1-16,-4 0 1 15,-3 3-1-15,10 4 2 16,4-4-2-16,-3-3 2 16,-12 0-2-16,1 0 2 15,7 0-2-15,0 0 2 16,-4 0-2-16,-4 0 2 16,-9 0-2-16,2 6-1 15,1-3 1-15,0 0 1 16,-8 1-1-16,-6-1-1 0,-11-3-2 15,-7 0 1-15,-7 0 1 16,-4 0 0-16,-7 0 0 16,-3 0 0-16,-7 0-7 15,-4 0 0-15,-7 0-39 16,-4 0-14-16,1 0-93 16</inkml:trace>
  <inkml:trace contextRef="#ctx0" brushRef="#br0" timeOffset="60425.837">12869 11292 252 0,'-17'-3'96'0,"13"0"-75"0,1 0 3 0,3 3-4 0,3-4-2 16,4 4 3-16,4-3 0 15,3 3 2-15,4 0-13 16,6 3 3-16,12 1 3 0,6 2 1 16,4 3 1-16,3 1-7 15,1 5-2-15,-1 1-1 16,4 3 2-16,7 0-3 16,3 9 1-16,1-3-3 15,-4 0 2-15,-7 0 0 16,-4-3 3-16,-7 6-5 15,-6-3-1-15,-8 0-2 16,-3 4 1-16,-8-1 0 0,-6 9 1 16,-4 4 0-16,-7 3 0 15,-4 3-5-15,-3-3 1 16,-3 3 2-16,-1-6 1 16,-3-7-1-16,0-2-2 15,-4-4-26-15,4-6-10 16,0-3-48-16,7-7-21 15,0-5-42 1</inkml:trace>
  <inkml:trace contextRef="#ctx0" brushRef="#br0" timeOffset="64041.238">10700 13035 184 0,'-11'0'71'0,"11"0"-55"0,4 7 6 0,-1-7 0 15,4 0-6-15,0-7 1 16,4 7-3-16,3-3-1 15,4-3-7-15,-1 6 3 0,4 0 3 0,1 0-2 16,2 0 2-16,1 0-5 16,0 0 1-1,-1 9 1-15,5-2 2 16,6-4-1-16,11-3-1 0,7-3-1 16,7-7 0-16,3-6 0 15,1 4 0-15,10-7-2 16,7 0-1-16,4 0-3 15,-1 1-2-15,-6 5 3 16,-1-3 0-16,1 13-4 16,3-3 1-16,0 6 0 15,-7 6 0-15,-3-3 2 0,-8 7 1 16,-3-1 1-16,0 1 2 16,4 8-3-16,-1 1 0 15,1-3-1-15,-4 3-2 16,0-4 1-16,-7 1-1 15,-4-3 0-15,1 6 2 16,2-7-3-16,5 1 0 16,3-4 1-16,0 0 2 15,0-2-3-15,-4-1 0 16,-3 0 3-16,0 4 1 16,4-4-1-16,3 3 1 15,0 1-2-15,3-1-1 16,-3 1 3-16,-4 2 0 15,-3-3-1-15,-7 1-2 0,0-1 1 16,-4 1-1-16,1-1 0 16,3 1 2-16,-8-1-8 15,-2 0-1-15,-5 1 8 16,-2-1 6-16,-5 1-3 16,1-1-2-16,-4-3-1 15,-3-3 1-15,-1-3-1 16,-2 0-1-16,-1-3-21 15,0-3-9-15,-4-7-80 16</inkml:trace>
  <inkml:trace contextRef="#ctx0" brushRef="#br0" timeOffset="64506.467">13758 12960 272 0,'-7'-9'101'0,"7"5"-78"0,0-2 6 0,0 3-2 15,4 0-9-15,3-3 0 16,3 6-4-16,1 6-1 15,3 0-7-15,7 7 0 0,8 6 1 16,2-1 3-16,8 4 1 0,0 0-1 16,0-3-1-16,0 6-1 15,-1 0 0 1,-2-3-2-16,-5 3 1 0,-2 4 0 16,-5-4 3-16,-3 3-3 15,-6 3 1-15,-5 1-3 16,-6 8 0-16,-4-2-6 15,-7 0 1-15,-8 2 2 16,-2-2 1-16,-4-4-4 16,0-2 1-16,3-7-2 15,4-3 0-15,3-7 0 0,4-2 0 16,7-7-47-16,4-3-21 16,6-9-93-1</inkml:trace>
  <inkml:trace contextRef="#ctx0" brushRef="#br0" timeOffset="67030.907">10950 14503 176 0,'-10'-7'66'0,"10"4"-52"0,-4 3 8 16,4 0 1-16,0 0-12 15,0 0-1-15,0 0 0 16,0 0 4-16,4 3-8 0,-1 1 3 0,4-1 2 15,0 0 0 1,4 0 3-16,-1-3-3 0,5 0 1 16,6 0-3-16,3 0 0 15,8 0-3-15,3 0 1 16,4 0-2-16,4 0 2 16,-1-3-2-16,0 0 2 15,4 3-2-15,-4 0 0 16,8 0-1-16,6 3 0 15,4 0 0-15,4 0 2 16,-4 0-1-16,0 4 0 16,-4-1-1-16,4 0 0 15,4 0 0-15,6-3 0 16,1 1 0-16,-4-1 2 16,-4 0-1-16,-3 0 0 15,0 0-3-15,4 7-2 16,3-4 1-16,3-3 1 0,-3 6 1 15,0-2 3-15,-7-4-5 16,0 6-1-16,4-3 2 16,3 1 3-16,3-1 0 15,1 3 0-15,-8 1-3 16,-3 2-2-16,-3 1 1 16,-1 3 1-16,4 2-1 15,4 7-1-15,-1-3 3 16,-3 0 0-16,0-3-1 15,-7-3 1-15,0-4-2 16,-4 4 2-16,1-7 0 16,3-5 1-16,3 5-2 0,-3-3 1 15,4 1 0 1,-8-1 1-16,0 3 0 0,-3 1 0 16,-3 2-2-1,-5 4-2-15,1 0 1 0,0-1-1 16,0 4 0-16,0-3 2 15,-4-4-1-15,-3 1-1 16,-4-4 1-16,-4 1-1 16,-2-4 2-16,-5-3 1 15,-3 0-1-15,-3-3-2 16,-4 0 1-16,0-3-1 16,0-3-38-16,-3-1-16 15,-1-5-37-15,4-7-16 0,-3-6-17 16</inkml:trace>
  <inkml:trace contextRef="#ctx0" brushRef="#br0" timeOffset="67570.64">14319 14606 224 0,'-14'13'85'0,"11"-10"-66"0,-1 0 10 0,4-3 2 16,0 0-10-16,0 0-2 16,0 0-5-16,0 0-1 15,0 0-7-15,0 6 3 0,0 1 1 16,4 2 3-16,-1 3 3 16,4 4-3-16,4 3 2 15,6 9-2-15,5 0 0 16,2 1-3-16,5-1-1 15,-1-6-3-15,3 3 1 16,-2-6-2-16,-1-1 2 16,-3-2-2-16,-1-3 2 15,-6-1-2-15,0-2 2 16,-4-1-2-16,-4 4 0 16,1-4-1-16,-4 7 2 15,-4-4-1-15,1 1 2 16,0-1-2-16,-4 1 0 15,-4 3-3-15,-3-1-2 0,-4 1 1 16,-3 3 1-16,-3 6-1 16,-1 6-1-16,-3 10 1 15,0 6-1-15,-1-3 0 16,1-7 0-16,0 1 0 16,3-3 0-16,1-7 0 15,3-9 0-15,0-4-5 16,3-5-1-16,4-10-30 15,0 0-12-15,3-10-30 16,4 1-11-16,7-10-50 16</inkml:trace>
  <inkml:trace contextRef="#ctx0" brushRef="#br0" timeOffset="71372.077">11109 15870 144 0,'4'0'55'0,"-4"0"-43"0,3 6 12 0,1-6 2 16,-1 0-3-16,4-6-2 15,0 6-5-15,4-10-2 16,-1 1-8-16,4 0 0 0,4-10 4 16,0 0-4-16,3-3-1 15,0-6 2-15,4 6 2 0,7-10 0 16,-4-2 0-16,0-4-1 16,0 1 0-16,7-10-2 15,8-13 1 1,6 1-4-16,4-1-2 0,0 4 0 15,0-1 1-15,-4 4-1 16,1-4 2-16,-4-5 0 16,3-10 1-16,4 3 0 15,3 3 0-15,1 3-2 16,-1 3-2-16,1 1 1 16,-4-7-1-16,-4-3 0 0,0-6 2 15,1 3-1-15,3 0 2 16,3 12-2-16,1-6-1 15,3 0 1-15,-8-6-1 16,-2 0 0-16,-4 3 0 16,0 0 0-16,-4 9 2 15,4 4-1-15,3 0-1 16,4-7 1-16,0-3-1 16,0 0 0-16,-4 7 0 15,8-13 0-15,-8 9 0 16,-3 3 0-16,0 4 0 15,0-13 2-15,3-3 1 16,4-4-1-16,3 7-2 16,-3 7 1-16,-3-1 1 15,-4 10-3-15,-4-4 0 16,-3 4 1-16,0 0 0 16,-1-1 0-16,5 4 2 0,-4 0-3 15,-1 9 0-15,-2 4 1 16,-5 5 2-16,-2 7-1 15,-5 0-1-15,-6 9 1 16,-4 4-1-16,-3 3 2 16,-8 2 1-16,-3 7-10 15,0 0-3-15,-10 7-77 16,2-1-31-16,-2 3 13 16</inkml:trace>
  <inkml:trace contextRef="#ctx0" brushRef="#br0" timeOffset="71791.1">13790 12204 228 0,'-3'0'88'0,"6"4"-69"0,1-4 8 0,-4 0 1 15,3 0-2-15,4 3 2 16,4 0-2-16,-1 3 1 16,8 0-15-16,0 1 0 0,-1-4 1 15,4 6-5-15,4-3-2 0,0-2-1 16,0-4 1-16,-1 0-3 16,1-4-2-16,0-2 2 15,-1 3 0 1,-3-3 1-16,1-1 0 15,-5 1-2-15,-3 3 1 0,1 3 0 16,-5 6 3-16,-3 10-3 16,0 6 0-16,-3 12-1 15,-1 7 1-15,1 0-2 16,-1 3-1-16,1-3-2 16,-1-10 1-16,1 3-1 15,-1-8 0-15,1-1-47 16,-4-3-19-16,3-4-83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4:04.2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11744 4203 164 0,'7'-10'63'0,"-7"7"-49"0,4-3 7 0,-4 0 0 16,0 2-9-16,0 1-2 16,0 0-1-16,3 0-1 15,-3 0-4-15,4-3 4 0,-4 6 4 16,0-4 0-16,0-2 3 15,0 6-2-15,0-3 2 16,0-3 3-16,0 6 1 16,-4-3-4-16,1 3-1 15,-4 0-2-15,-1 0 0 16,1 0-4-16,-3 0-3 16,-1 3 0-16,-3 3 1 0,-4-3-5 15,1 7-1-15,-4 8 2 16,0 4 1-1,-1 0-1-15,5 0-2 16,3-9 1-16,-4 15 1 0,4-3-1 16,-4 0-1-16,4-3 1 15,-4 3-1-15,1 13-3 16,3-16 2-16,3-3 5 16,1 3 5-16,2 3-3 15,5-7 2-15,-1-2-5 16,1 0-2-16,3 3 2 15,3-4 0-15,1 1-4 16,3-4 1-16,0 1 2 16,0-4 3-16,0 7-2 0,0-3 0 15,4 2-1-15,-4-8 1 16,-4 2 2-16,1 4 2 16,3 5 1-16,-3 1 2 15,-4-3-3-15,0 0-2 16,0-4-2-16,-4 4 0 15,-3 3-4-15,0-4 0 16,0-2 1-16,0 2 2 16,0 1-3-16,-4 3-2 15,4-7 4-15,-4 14 1 16,4-11-3-16,0 1 1 16,4 0-2-16,-1-1 0 15,1-5 0-15,6 5-2 16,1-5 3-16,3-1 0 0,3 1 1 15,1-4 2-15,-4-3-3 16,7 3 0-16,-3 1 1 16,3 2 2-16,-3 0-1 15,3 7-1-15,-4 0 3 16,1 9 2-16,-1 6-2 16,-6-3-2-16,-1-6 2 15,-6 7 0-15,-4 8-1 16,0 1 1-16,0-4-2 15,-4 1 2-15,1 2-2 16,3-5-1-16,-1-4-2 16,1 10-1-16,0 21 2 0,0-9 2 15,4 1 0-15,3-17-1 16,0-6-2-16,0 0 1 16,0 1 1-16,3-4 2 15,8 6 1-15,-4-9 1 16,0-3 0-16,7 0 2 15,11-1-5-15,-1-2-1 16,1-3-2-16,0-1 0 16,-4 1 0-16,0 2 0 15,-3 4-22-15,-8-3-12 16,-3-4-19-16,4 10-8 16,3 0-74-1,-3-6-40-15,-1-7 83 0</inkml:trace>
  <inkml:trace contextRef="#ctx0" brushRef="#br0" timeOffset="1170.175">12301 4629 156 0,'0'-16'57'0,"0"16"-44"0,0-9 7 15,0 9 1-15,0-3 0 16,0 3 2-16,-3-3-4 15,-1 3-1-15,1 0-10 16,-1 3 4-16,-3 0 1 0,4 0 5 16,-4 6 1-16,0-2 1 0,-8 18 0 15,5-6-5 1,-8 21-1-16,4-8-2 0,-7 18 0 16,7-9-2-1,-4 37 1-15,4-12 3 16,4 19 1-16,-1 15-4 15,11 0 1-15,3 1-5 0,8-7 1 16,3-13-5-16,4-6-2 16,3-15-3-16,0-4 1 15,0-12 3-15,-7-19 1 16,-3 4-4-16,3-7 1 16,0 0 0-16,-3-7 0 15,-4-2-5-15,0-4-1 16,0 1-37-16,-4-4-16 15,1-6-80-15,0-3-47 16,-1-10 87-16</inkml:trace>
  <inkml:trace contextRef="#ctx0" brushRef="#br0" timeOffset="1576.636">12446 4949 236 0,'0'-6'90'0,"0"6"-70"0,0 3 10 0,0-3 2 16,0 3-5-16,0 6 2 15,0 4-5-15,0-4-3 16,0 19-11-16,4 26-2 0,-1-7 2 16,-3-6-4-16,4 12 2 15,3 13-5-15,3-4-2 16,1 1 0-16,-4-19-1 15,0 0-5-15,4 6-1 16,-1-9-19-16,1 3-7 16,-1-10-29-16,1 1-12 15,-4-10-43-15</inkml:trace>
  <inkml:trace contextRef="#ctx0" brushRef="#br0" timeOffset="1850.792">12732 5501 272 0,'0'-10'104'0,"0"10"-81"0,0 0 7 0,0 0-1 16,0 3-9-16,0 1 0 15,3 8-13-15,1 1-5 16,-1 18-1-1,1 25 1-15,-1 1 1 0,-3-4-1 0,0-15-2 16,0-10-6-16,0 10-4 16,0-4-12-16,4-3-4 15,-1-5-21-15,1-4-10 16,3-4-54 0</inkml:trace>
  <inkml:trace contextRef="#ctx0" brushRef="#br0" timeOffset="2166.428">12855 5005 272 0,'0'10'104'0,"0"-10"-81"0,-7 34 3 16,4-31-6-16,-1 19-9 16,4 10-1-16,0-7-4 0,0-6-1 15,0 9-3 1,4 3-4-16,-1-9 1 0,1-6 3 0,3-1 1 16,7-2-1-16,0 6-2 15,0-10 1-15,0 1 1 16,-3-4-19-16,-1 0-8 15,1 0-104 1</inkml:trace>
  <inkml:trace contextRef="#ctx0" brushRef="#br0" timeOffset="2462.148">13032 5059 228 0,'-7'-10'85'0,"7"10"-66"0,-4-6 23 0,4 6 6 0,0 0-12 16,0 0-3-16,0 9-8 15,0 7-4-15,4 9-11 16,-1 13-4-16,1 6-2 0,-1 6-2 16,1 0-2-16,-4 0 1 15,3 3-1-15,1 7-3 16,-1 3 2-16,4-1-4 15,-3-18-1-15,-1-6-11 16,4 3-1-16,0-10-15 16,4-6-7-16,-4-3-11 15,0-9-4-15,4-10-49 16</inkml:trace>
  <inkml:trace contextRef="#ctx0" brushRef="#br0" timeOffset="2746.659">13176 4830 260 0,'14'9'96'0,"0"10"-75"0,8 6 17 0,-12-9 1 16,4 9-6-16,4 12 1 15,0 17-19-15,3 8-7 16,0 11-5-16,-3 2-3 0,-1 0 3 0,-3 13-2 16,-3 6 2-1,-4-3-4-15,-7-28-2 0,0-10-14 16,0 3-4-16,-4 13-24 16,1-12-12-16,-1-17-71 15</inkml:trace>
  <inkml:trace contextRef="#ctx0" brushRef="#br0" timeOffset="4008.992">13727 5520 212 0,'3'-10'82'0,"-3"10"-64"0,0-6 13 0,0 6 1 16,0 0-6-16,4 0-1 0,-1 3 4 16,1 3 4-16,-1 7-18 15,1 6 3-15,-1 15 0 0,1 4-4 16,-4 6 0-16,0 3-4 15,0-7-1-15,-4-2-5 16,1 0-3-16,-4-1 0 16,0-5-1-16,0-4 0 15,0-3 0-15,-1-3-11 16,1-3-5-16,0-7-17 16,0-5-6-16,4-1-26 15,-1-6-8-15,4 0-44 16</inkml:trace>
  <inkml:trace contextRef="#ctx0" brushRef="#br0" timeOffset="4759.716">14242 4667 212 0,'-4'0'79'0,"4"0"-61"0,-3 0 15 0,-1 6 1 16,-3 3-8-16,0 1-1 0,-4 12-5 16,1 9-1-16,-1-3-10 15,4-9 6-15,-3 25 4 0,-5 25-1 16,5 25-1-16,6-3-3 15,1-22-1-15,3-9-5 16,3 34 0-16,8 22-7 16,3-10-1-1,4-18 0-15,-4-25 2 0,-4-16-6 16,12 3 1-16,-5-9-10 16,4-7-4-16,8 1-38 15,-8-17-14-15,-4-2-68 16</inkml:trace>
  <inkml:trace contextRef="#ctx0" brushRef="#br0" timeOffset="5465.898">14612 4949 272 0,'14'-22'101'0,"-10"19"-78"0,-1-4 9 0,-3 7-3 15,0 0-6-15,0 0-2 16,-7 10-9-16,-7 6-3 0,-4-1-5 16,-3 7-3-16,-3 6 0 0,-1 7-4 15,7-4 2-15,4-6 1 16,-4 13 2-16,1 9-3 15,3-6 0-15,3-7 1 16,8-12 2-16,-1-3-3 16,4-6-2-16,7 9 2 15,7-7 2-15,4-2 2 16,7-4 1-16,3-3-2 16,-3 1 1-16,-4-4-2 15,7 6-1-15,7 4 1 16,-3-4 1-16,-4 10 3 15,-7 0 2-15,-3 0 8 16,-7 3 4-16,-4 3-3 0,-4-3 1 16,-6 6-10-16,-4 3-4 15,-4-3-2-15,-3 1 1 16,-7-1-1-16,-4 0 2 16,-3-3-4-16,0-6-2 15,-1-7 4-15,5-5 1 16,2-7-3-16,5-10-1 15,3-8-2-15,7-14 3 16,10-12 0-16,4 0 3 16,7-3-1-16,8-3-1 15,2-16 1-15,1-12-1 16,0 0 0-16,-1 2 0 16,-3 4 0-16,-3 0 0 15,-4 3-3-15,-3 16 2 0,-8 6 1 16,-3 12 2-16,-3 23-6 15,-4 9 1-15,-4 9-8 16,4 3-1-16,0 10-22 16,4 0-8-16,-1 6-24 15,4-3-9-15,4 6-48 16</inkml:trace>
  <inkml:trace contextRef="#ctx0" brushRef="#br0" timeOffset="5724.239">14933 5447 272 0,'-10'-3'104'0,"10"6"-81"0,-4 7 16 0,0-1 1 16,-3 7-16-16,0 6-3 15,0 6-10-15,4-6-5 16,-1 22-3-16,1 15-5 0,3-5 1 15,0-7-1-15,0-19 0 16,0 0-5-16,3-3 0 16,4 4-30-16,0-11-11 15,4-2-35-15,-4-10-12 16,0 1-1 0</inkml:trace>
  <inkml:trace contextRef="#ctx0" brushRef="#br0" timeOffset="6155.255">15032 4974 288 0,'3'-9'107'0,"1"5"-83"0,7-2 6 16,-8 3-3-16,4 0-9 15,7 0 2-15,0 3-5 0,4 3 1 16,0 3-9-16,-4 7 5 0,0 2 3 16,0 10 6-16,-3 10 2 15,-4 12-4-15,-7 3 1 16,0 7-11-16,-4-4-3 16,-3 0-6-16,-4-3-1 15,1-3 1 1,-1 0 2-16,1 0-1 0,-1-6-1 15,4 3 1-15,7-9 1 16,0-4-3-16,4-6 0 16,6-6 1-16,1-3 0 15,3-10-3-15,3-6 2 16,1-6 1-16,0-4 0 16,-1-6-18-16,1 4-8 15,0-1-33-15,-1 1-12 16,1-4-84-16,0 7-37 15,-1 2 97-15</inkml:trace>
  <inkml:trace contextRef="#ctx0" brushRef="#br0" timeOffset="6487.961">15286 4714 260 0,'-14'-22'99'0,"17"12"-77"0,1-5 13 0,-4 15 3 16,3-3-11-1,4 3-3-15,4 3-6 0,3 12-1 16,7 17-9-16,4 8 1 0,3 14 4 16,0 12-5-16,-3 28-2 15,-4 3-1-15,0-3-1 16,-3 3-2-16,-7 10-2 15,-4-4 1-15,0-15 1 16,-4-6-3-16,-3-10 0 16,0-13-8-16,-3-12-2 15,-1-9-36-15,1-7-14 16,-1-6-24-16,1-6-8 16,-1-6-11-1</inkml:trace>
  <inkml:trace contextRef="#ctx0" brushRef="#br0" timeOffset="9234.425">15822 5463 280 0,'0'0'104'0,"0"0"-81"0,0 0 5 0,0 0-2 16,0 6-8-16,0 1-1 15,0 11-7-15,0 20-2 16,0 9-4-16,0 3-3 0,0 0 2 16,0 1-2-16,0-8-1 0,0-2-2 15,0-9-1 1,0-7-36-16,0 0-14 0,0-3-79 16</inkml:trace>
  <inkml:trace contextRef="#ctx0" brushRef="#br0" timeOffset="9757.592">16288 4877 212 0,'0'-10'82'0,"0"10"-64"0,3-15 15 0,-3 15 2 15,0-10-9-15,0 4-1 16,0-13-5-16,0 3-3 15,4-2-9-15,-1-11 4 0,1 14 3 16,-1-1 10-16,-3 7 5 16,0 6-12-16,-3 6-3 15,3-3 0-15,-7 15 0 16,0-2-2-16,-4 15 2 0,-3 16-2 16,0 6 0-16,0 13-7 15,3 18-2-15,4 4-4 16,0 0-3-16,0 9 4 15,7 0 1-15,4-3 0 16,-1-13-2-16,8-3 1 16,-1-15-1-16,4-7-3 15,1-21 0-15,-5-7-1 16,11-3 3-16,8 0-16 16,-1-4-5-16,0-5-40 0,-10-7-17 15,-4 1-78 1</inkml:trace>
  <inkml:trace contextRef="#ctx0" brushRef="#br0" timeOffset="10418.489">16676 5134 208 0,'0'-19'77'0,"0"19"-60"0,0-19 10 15,0 19 4-15,-4-9-13 16,1 3 0-16,-1-7-6 15,1 4 0-15,-1-1-7 16,4 1 6-16,-3 3 4 0,-1-4 2 16,-3 10 1-16,0 0 0 15,-4 10-2-15,4-1-2 16,-7 19-1-16,4-6-1 16,-4 19 0-16,3-7-4 15,0 13-3-15,4-9 4 16,0 12 4-16,4 22-1 15,3-12 1-15,0-13-5 0,7 6-3 16,7 16-2-16,4-19 0 16,3-6-2-16,0-12-1 15,4-10 3-15,-1-7 0 16,1-9-1-16,0-9-2 16,3-9 1-16,-3-10-1 15,-1-6 0-15,-3-10 2 16,-6 10 1-16,-5 0 1 15,-10 2 0-15,-10 1 0 16,-5 13 0-16,-2 2 0 16,3 4-7-16,-7 6 0 15,3 6 1-15,-3 13 1 16,-4 16-2-16,11-7 2 16,0-6-4-16,7 3-1 0,0 0-8 15,7-6-4-15,0-3-17 16,7-1-7-16,3 1-40 15,4-7-15-15,-3-2-31 16</inkml:trace>
  <inkml:trace contextRef="#ctx0" brushRef="#br0" timeOffset="10753.983">17029 5494 272 0,'0'-6'101'0,"0"6"-78"0,0 0 9 0,0 0-3 15,0 3 0-15,0 0 2 16,3 10-8-16,1-4-3 15,-1 20-12-15,4 14-3 0,0 1 1 16,-3 0-3-16,3 0-2 16,-4-6 0-16,1-13-1 15,-1-3-3-15,1-3 0 16,0 3-23-16,-1-4-7 0,1-2-28 16,-1-3-9-16,1-4-56 15</inkml:trace>
  <inkml:trace contextRef="#ctx0" brushRef="#br0" timeOffset="11123.548">17332 4974 316 0,'0'-3'118'0,"0"3"-92"0,0 12 11 0,0-12-1 15,0 13-11-15,0-1 0 16,0 23-10-16,4 31-2 15,3-7-7-15,0 4-2 0,0-3 0 16,0-1-2-16,3 1-2 16,1 6 1-16,-1-7 1 15,5 1-3-15,-1-10-2 16,0-6-3-16,0-7-1 16,0-8-40-16,-3-7-19 15,-1-7-90 1</inkml:trace>
  <inkml:trace contextRef="#ctx0" brushRef="#br0" timeOffset="11485.656">17501 4773 260 0,'11'-19'96'0,"-11"19"-75"0,25 0 17 0,-22 0 3 16,8 10-9-16,6-1-1 15,5 10-2-15,-1 9 1 16,7 4-16-16,-3 5 3 0,-1 29 1 16,-3 13-2-16,-3 2 1 15,-4 1-9-15,-7 2-3 16,-3 10-3-16,-4 7 1 15,-4-14-2-15,1 1-1 16,-1-9-6-16,-3-7-1 16,4-6-30-16,-4-7-11 15,3-12-13-15,1-9-2 16,3-23-151 0,0-2 77-1</inkml:trace>
  <inkml:trace contextRef="#ctx0" brushRef="#br0" timeOffset="11958.196">18126 5554 280 0,'0'-19'107'0,"0"19"-83"0,0 0 8 0,0 0 1 16,0 6-12-16,0-2 0 16,0 21-8-16,3 19-3 15,-3 3-5-15,0 6-2 0,0-3 3 16,-3-3-5-16,3 0-1 0,-4 0 0 15,4-3 2-15,0-3-8 16,-3-7-3-16,3-12-35 16,0-3-16-16,3-3-77 15</inkml:trace>
  <inkml:trace contextRef="#ctx0" brushRef="#br0" timeOffset="12520.05">18606 4714 220 0,'0'-13'85'0,"0"10"-66"0,-4-3 14 0,4 6 2 0,0 0-12 15,0 0 0-15,-4 3-5 16,-3 3-2-16,0 7-8 15,-3 2 4-15,-1 7 3 0,1 0-1 16,-5 6 2-16,-2 1-3 16,-1 2 2-16,-3 4-6 15,0 18-1-15,-4 13-2 16,0 18-1 0,4-5-1-16,4 5 0 0,3 10 4 15,7 4 5-15,10-7-3 16,8-13 0-16,3-3-9 15,7-15 0-15,0-7-1 16,0-6 0-16,0-3 0 16,1-6 0-16,-5-7-3 0,1-6 2 15,-4-6 3-15,0-7 1 16,-3-2-17-16,-4-7-5 16,0 0-33-16,0-6-12 15,0-6-21-15,0-1-8 16,0 1-17-1</inkml:trace>
  <inkml:trace contextRef="#ctx0" brushRef="#br0" timeOffset="12939.568">18641 5005 276 0,'3'-6'104'0,"-6"6"-81"0,3 3 7 15,0-3-1-15,0 13-5 16,0-4 1-16,-4 10-10 0,1 12-4 16,-1 4-6-16,1 2-4 0,-1-8 2 15,4-4-2 1,0 3 2-16,4 3-2 0,-1-6-1 16,4 0 1-16,0-6 1 15,4-3-3-15,-1-7 0 16,5 1 1-16,-1-4 0 15,3-3-9-15,1-3-2 16,-4 0-36-16,0 0-16 16,0 0-70-1</inkml:trace>
  <inkml:trace contextRef="#ctx0" brushRef="#br0" timeOffset="13270.08">18852 4999 264 0,'-3'3'99'0,"3"0"-77"0,0 7 11 0,0-10 2 0,3 9-8 15,1 10-1-15,0 6-8 16,3 16-1-16,0 9-10 15,0 3-2-15,3 1-1 0,-6-1-2 16,-1 6 1-16,1 10-2 16,-4 10 2-16,0-10-7 15,0-7 1-15,0-5 1 0,0-23 3 16,0-5-2-16,3-1-2 16,4 0-20-16,0-6-10 15,4-6-45-15,0-7-20 16,-1-6-17-1</inkml:trace>
  <inkml:trace contextRef="#ctx0" brushRef="#br0" timeOffset="13558.322">19092 5501 260 0,'4'-3'96'0,"-4"3"-75"0,0 3 8 16,0 3-1-16,0 7-8 15,3 2-2-15,1 20-6 16,-4 5-2-16,3 11-6 16,-3 2-5-16,4-6 0 0,0-3 1 15,-4-16 2-15,0 3-3 16,3 1 0-16,4 2-8 15,0 4-2-15,0-10-29 16,0-3-14-16,4-6-65 16</inkml:trace>
  <inkml:trace contextRef="#ctx0" brushRef="#br0" timeOffset="14335.04">19435 5087 300 0,'-4'-13'112'0,"0"10"-87"0,-3 0 13 0,7 3 1 0,-3 0-14 16,-4 0-3-16,0 3-12 15,0 3-4-15,-4 4-4 16,-3 5-2-16,-4 7 1 0,-6 4 1 16,-1 11 1-16,0-2-4 15,1-1 1-15,2-6-2 16,5 1 0-16,3-1 0 16,0-6 0-16,3-3 2 15,4-4 2-15,3-2-3 16,4 2 0-16,7-2 1 15,4-4 0-15,3 1 0 16,4-1 0-16,3 1 0 16,7 2 0-16,0 1 0 15,4 6 0-15,0 2 0 16,0 1 0-16,-4 13 0 0,0-4 0 16,-3 1 0-1,-4 2 0-15,-3-6 0 16,-4-3 0-16,-4 0 6 0,1-3 4 15,-4-3 6-15,-4-3 2 16,1-4-7-16,-4 1-4 16,0-4-4-16,-4-2 0 15,1-1-4-15,-4-3 0 16,0-3-1-16,-4-3 0 16,1-6 2-16,-1-7 0 15,1-12-3-15,-1-4 2 16,4-8 1-16,3-4 2 15,4-3-3-15,0 6 0 0,4-6 1 16,3 6 2-16,0-3-3 16,0-6 0-16,4 3-1 15,-1-6 0-15,-3-4 2 16,-3 7 0-16,-4 3 0 16,-4 3 0-16,1 10 0 15,-4 2 0-15,0 7-3 16,-4 10 2-16,0 5-4 15,1 1 1-15,-1 9-14 16,4 6-5-16,4-3-17 16,-1 7-5-16,4-4-9 15,0 3-2-15,4 4-64 16</inkml:trace>
  <inkml:trace contextRef="#ctx0" brushRef="#br0" timeOffset="14756.521">19600 4889 244 0,'-7'-12'93'0,"4"5"-72"0,3 1 9 0,0 6-1 0,0 0-9 15,3 0-1-15,4 6-5 16,4 7-1-16,3 3-7 16,4 12 3-16,3 6 3 0,4 13 5 15,-1 19 2-15,1 0-8 16,-7 6-2-16,-1-3-5 15,-6 6-1-15,-4 7-1 16,0 6-2-16,-4-7 3 16,-3-9 0-16,-3 1-1 15,-1-11-2-15,1 1-4 16,-4-10 0-16,3-3-16 16,1-12-6-16,-1-10-23 15,4-9-8-15,0-10-74 16</inkml:trace>
  <inkml:trace contextRef="#ctx0" brushRef="#br0" timeOffset="15205.98">20077 5654 252 0,'-4'-15'93'0,"4"8"-72"0,0 1 16 0,0 6 4 16</inkml:trace>
  <inkml:trace contextRef="#ctx0" brushRef="#br0" timeOffset="15386.243">20073 5636 489 0,'4'15'29'16,"-1"10"-16"-16,1 10-7 0,-4-1-2 0,0 4-2 15,0 3-2-15,0-1 1 16,0 4-1-16,0-3 0 16,0 6 0-1,0-3 0-15,0-3 0 0,0-7-11 16,0-12-5-16,0-3-17 16,0-3-4-16,0-7-18 15,3-3-5-15,4-12-47 16</inkml:trace>
  <inkml:trace contextRef="#ctx0" brushRef="#br0" timeOffset="15886.613">20521 4858 224 0,'0'-16'85'0,"-3"10"-66"0,-1-3 8 0,1 5 0 0,-1-2-1 16,0 3 2-16,-3 3-4 15,0 3-3-15,-3 7-11 16,-1 2 5-16,-3 7 2 0,0 6-5 16,-4 0-2-16,1 22-1 15,-1 13 1-15,4 21-3 16,0-9 1-16,3 7 1 15,8-1 2-15,6 7-8 16,4-4-3-16,7-9-1 16,4-12 2-16,3-13-2 15,0 0 0-15,1-12-8 16,-1-7-4-16,0-6-24 16,-3-10-11-16,-1-2-15 0,-3-4-6 15,4-12-48 1</inkml:trace>
  <inkml:trace contextRef="#ctx0" brushRef="#br0" timeOffset="16334.57">20535 5087 236 0,'-7'0'88'0,"7"0"-69"0,4 0 6 0,-4 0 0 0,7-3-7 16,3-4 1-16,8-2-1 16,10 0 0-1,7-1-9-15,4 4 6 0,4 3 4 0,-1 6-1 16,-3 6 1-16,-8 13-4 16,-6 6 1-16,-7 10-3 15,-4 6 0-15,-7 0-3 16,-7-3 1-16,-4-1-2 15,-6-2 2-15,3-7-6 16,-11 1-1-16,-3 5-4 16,3-2-1-16,1-1 1 15,3-5 0-15,3-1-3 16,4 3 2-16,3-9 1 16,8-3 2-16,3-3-3 15,4-7 0-15,6-9 1 16,4 0 0-16,1 0-3 15,-1-9 0-15,0 2-14 16,-3-2-4-16,-4 0-33 16,0 2-13-16,-4 1-170 15,8 3 98 1</inkml:trace>
  <inkml:trace contextRef="#ctx0" brushRef="#br0" timeOffset="16609.003">21064 5416 284 0,'4'-6'107'0,"-4"6"-83"0,3 0 8 16,-3 9 1-16,4 1-17 16,-4 5-1-16,0 7-7 15,0 10-3-15,0 5-2 16,-4 13-5-16,1 1 1 0,3-1 1 15,0-10 2-15,0-2-3 16,3-7-2-16,1-2-12 16,-1-4-2-16,1-3-16 15,0-7-5-15,3-2-32 16,3-4-15-16,4-6-10 16</inkml:trace>
  <inkml:trace contextRef="#ctx0" brushRef="#br0" timeOffset="17283.243">21572 5005 256 0,'-3'-22'96'0,"3"10"-75"0,0-4-1 0,0 10-4 15,-4-4-10-15,4-2 2 16,-3 2 1-16,3 1 5 0,-4 0-8 16,1 6 8-16,-4-4 5 0,0 1-1 15,0 3-1-15,0 0 2 16,-1 0 0-16,1 3-6 15,-3 3-3-15,-1 0-1 16,1 3 1-16,-1 4-5 16,-3 2-3-16,0 13-1 15,0-3 1-15,0 9-3 16,-8 7 0-16,8 19 1 16,0 2 2-16,7 1 1 15,0-4 1-15,7-3 4 16,4 1 3-16,6-7-4 15,4 6-2-15,4-12-2 16,7-10-3-16,-4-3 1 16,7-3-1-16,4-12 0 0,7-7 2 15,-11-3-1-15,14-12-1 16,1-4 1-16,-5-2 1 16,-2-4-1-16,-8 0 2 15,-7 4-2-15,-7-1-1 16,-7 0 3-16,-10 0 2 15,-11 4 2-15,-11-1 1 16,-14 10-7-16,0-3-2 16,0 15-3-16,1 4 3 15,-1 6-2-15,7 6 1 16,4 6 2-16,7-3 0 16,7 1-5-16,3-4-1 15,7-10-13-15,8-5-5 16,7-10-34-16,3-6-12 0,10-10-85 15</inkml:trace>
  <inkml:trace contextRef="#ctx0" brushRef="#br0" timeOffset="18403.534">21745 4187 200 0,'-17'-25'77'0,"6"19"-60"0,-3 6 10 0,3 6 1 16,1 0-8-16,-4 4-1 15,0 5-5-15,3-2 1 16,0-1-8-16,1 1 5 0,3-1 1 0,0-2 0 16,3-1 0-16,1 1-1 15,6-1 0-15,4 0 2 16,7-2 4-16,4 2-6 15,7-9 1-15,6 3-4 16,5-3 0-16,2 0-1 16,5 0 2-16,-1 3 1 15,4 0 3-15,0 4-5 16,3 2-1-16,-3 4 0 16,-4-1 0-16,-3 1 0 15,-7 6 2-15,-4-4-1 16,-7 4 0-16,-7 0-3 15,-3 0-1-15,-11 3-1 16,-7 0 2-16,-4 6-3 16,-10 6-2-16,-3 4 0 0,-5 3 1 15,1-1-3-15,3-2 0 16,1-7 1-16,3 4 0 16,-1-7 0-16,5-3 2 15,-1 0-1-15,4-3-1 16,3-3-2-16,4-3 1 15,0 3-1-15,4-7 0 16,3 1 0-16,0-1 0 16,0-2 2-16,3-1 0 15,1 0 0-15,-1-2 0 16,1-1 0-16,3-3 0 16,0 7 0-16,4-4 2 15,3-3-3-15,3 6 0 0,1 1 1 16,3-1 0-1,-3 4 0-15,-4-1 2 0,-4 1-1 16,-2 2-1 0,-5 1 1-16,-6 9 1 0,-5-3-1 15,-2 6-1-15,-4-3-2 16,0 1 1-16,0-1 1 16,3-3 2-16,0-4-1 15,4-2-1-15,4 0-2 16,3-4-1-16,0-2 2 15,3 2 2-15,4-2-2 16,0 2 0-16,4-2 1 16,7-1 0-16,3 7 0 15,4-1 2-15,6 1-3 0,5 3-2 16,-1 3 4 0,4 6 1-16,-1 3 0 0,-2 1-2 15,-5-1 1-15,-2 0-1 16,-5 4 0-16,-6-4 2 15,-7-3-1-15,-4 1 2 16,-7-1-2-16,-11 3 2 16,-10-3-4-16,-11 4 0 15,-14 2 3-15,-7 4 1 16,-3 0-4-16,7-4 1 16,3 4-2-16,7-7 0 0,7-6-18 15,7-6-7-15,4-6-46 16,7-4-20-1,7-3-70-15</inkml:trace>
  <inkml:trace contextRef="#ctx0" brushRef="#br0" timeOffset="20295.885">11758 7699 188 0,'0'-54'71'0,"0"26"-55"0,0-3 6 0,0 18 0 16,0 1-6-16,0-1 1 16,0 4-3-16,4 2 1 15,3 17 1-15,0 15 2 16,0 13-4-16,3 9 0 15,1 9-2 1,-4 19 0-16,0 26-6 0,0 5-4 16,0 4 1-16,-3-10 2 15,-1-21-2-15,-3 21-2 16,0-15-3-16,0 9 1 16,0 16 1-16,0-38 0 15,0-19 0-15,0-3 0 16,4-6-14-16,-1-22-5 15,4-13-32-15,-3-12-13 0,-1-3-45 16</inkml:trace>
  <inkml:trace contextRef="#ctx0" brushRef="#br0" timeOffset="20688.565">11737 7627 168 0,'7'-54'63'0,"7"29"-49"0,7-12 5 15,-10 27 0-15,10-9-7 0,4-3 1 16,6 4-4 0,12 2 2-16,6 6-6 15,4 10 8-15,0 16 4 0,-4 22 6 0,-6 21 6 16,-8 10-5-16,-3 7 0 15,-4 11-4-15,-7 11-3 16,-7 8-5-16,-7-12-2 16,-7 3-6-16,-7 10-1 15,-10 0-1-15,-8-4-2 16,-10-12-2-16,-8-6 1 16,-3-1 1-16,15-24 2 15,2-7-3-15,-6 1 0 31,0 8-21-31,10-18-8 16,11-16-18-16,7-9-8 16,14-13-60-1</inkml:trace>
  <inkml:trace contextRef="#ctx0" brushRef="#br0" timeOffset="21199.504">12573 8457 184 0,'-11'-31'68'0,"8"22"-52"0,-1-10 3 0,1 19-1 16,-4-10-5-16,0 7 2 16,-4-3-4-16,-3 12 1 15,0 4-7-15,0 2 1 0,0 17 1 16,0 8-3-16,-1 10-1 16,5 3-1-16,-1 4 1 15,1 5 2-15,6-18 2 16,1-10-3-16,3 20-1 15,0-14 1-15,10-2 0 16,15-4-2-16,3-15-2 16,7-13 7-16,1-13 3 15,3-2 1-15,-4-13 1 0,-3-10-4 16,-4-18-3-16,-4-3-2 16,-2-7 0-1,-8 10-2-15,-11 9 2 0,-6 6-2 16,-8 3-1-16,-6 14-2 15,-5 2 1-15,1 6-19 16,0 7-7-16,3 9-24 16,4 6-7-16,7 7-45 15</inkml:trace>
  <inkml:trace contextRef="#ctx0" brushRef="#br0" timeOffset="21709.913">12929 8928 268 0,'-7'-10'101'0,"4"7"-78"0,-4-12 4 0,3 5-3 15,1 1-16-15,-1-4-4 16,1-6-1-16,-4 1 0 15,-1-4-1-15,5-3-2 0,-1-4 1 16,4 1-1-16,0-6 2 16,0-10 1-16,4 3 1 15,-1 0-2-15,5 4 1 16,-1 2 2-16,3 13 2 0,1 3-1 16,3 7-1-16,3 12 1 15,1 12 1-15,0 20-3 16,-1 12-1-1,1 3-3-15,0 0-1 0,-1-3 1 16,-3-4 2-16,4-8-3 16,0-10 0-16,-1-10 1 15,5-2 2-15,-1-10 1 16,0-10 3-16,0 1-5 16,0-7-1-16,0 0 0 15,-3 1 2-15,-4 5-1 16,0 4-1-16,0 3-2 15,0 6 1-15,-3 3 1 16,0 4 0-16,-1-1-14 0,1 1-3 16,-1-1-31-16,1 0-11 15,0-2-65 1</inkml:trace>
  <inkml:trace contextRef="#ctx0" brushRef="#br0" timeOffset="22233.645">13578 8542 192 0,'0'-28'71'0,"-3"18"-55"0,-1-2 9 0,4 6-1 0,-3-4-3 16,-1 1-1-16,1-1-2 15,-1 4-1-15,1 0-9 16,-4 3-1-16,0 6 3 0,-4 9-6 15,0 10-2 1,1 13 1-16,-1-7 0 0,4 0 1 16,0 7 2-16,4 9-1 15,3 3 2-15,3-10-2 16,4-5 0-16,7-7-3 16,4-3 1-16,3-10-2 15,4-2-1-15,0-7 1 16,-1-6 1-16,-3-4-1 0,1-5-1 15,-5-10 1 1,-3 3 1-16,-3-6-1 0,-8 0 2 16,1 3 4-16,-4-3 4 15,0 6-4-15,-4 10 1 16,1-1-3-16,-1 10 0 16,1 7-3-16,-1 5 1 15,4 4-2-15,0 6 2 16,4 0 0-16,-1 0 1 15,4 0-7-15,0 0 0 16,4 0 3-16,3-4 2 16,0 1 0-16,0-3-2 15,1-4-19-15,-1-2-8 16,0-4-48-16,3-3-21 0,8-3-21 16</inkml:trace>
  <inkml:trace contextRef="#ctx0" brushRef="#br0" timeOffset="22401.295">13945 8721 212 0,'-17'9'82'0,"17"-9"-64"0,-11 22 2 16,4-12-2-16,4 2-12 16,-1 7-1-16,4 0-5 15,0-7-3-15,4 7 2 0,3 3-42 0,3-6-18 16,8 3-24-1</inkml:trace>
  <inkml:trace contextRef="#ctx0" brushRef="#br0" timeOffset="22833.509">13977 8338 212 0,'-11'10'79'0,"8"2"-61"0,3 13-3 0,0-12-6 16,7 15-7-16,4 3 1 15,6 7 2-15,4 0 2 0,-3-4-3 16,-4-6-1-16,7 4 3 0,8 9-3 16,-5-1 0-16,-3-5 3 15,-3-7 3-15,-4-6 0 16,-3 3 2-16,-1-9-4 15,1-7-2 1,-4-3 6-16,4-9 3 0,-1-9-3 16,1-7 1-16,-1-6-5 15,1-10-2-15,-1-5 2 16,5-1 2-16,-5 6-2 16,4 17-2-16,-3 8 4 15,3 13 4-15,-3 13-7 16,-1 0-3-16,-3-4-2 0,7 7-1 15,4 9-3-15,0-6 0 16,3-3-25-16,-4-3-11 16,5-7-99-1,2-6-42-15,-6-3 92 16</inkml:trace>
  <inkml:trace contextRef="#ctx0" brushRef="#br0" timeOffset="23328.136">14820 7896 236 0,'-7'0'90'0,"0"13"-70"0,-3 12 4 15,2-9-5-15,1 5-12 16,4 8-4-16,-1 2-2 16,1-3 1-16,3 0-1 15,0-6 2-15,3-6 2 0,4-3 2 0,0-7 3 16,1-6 1-1,2-6 1-15,1-4-2 16,-1 1 1-16,1-7-4 0,-4-3 1 16,0 1-3-16,-4-1 2 15,-3 3 0-15,-3-3 3 16,-4 10 1-16,0 6 3 16,-4 3-5-16,1 3-3 15,-1 12-3-15,4 4 0 16,0 6-4-16,0 0 0 15,3-3 1-15,4 7 2 16,0-11-3-16,4 8 0 16,-1-8-19-16,5 1-9 15,-1-3-120 1</inkml:trace>
  <inkml:trace contextRef="#ctx0" brushRef="#br0" timeOffset="23795.438">14838 8570 228 0,'-11'3'88'0,"8"-3"-69"0,3 0 0 15,0 0-4-15,0 0-7 16,0 0 1-16,0 7-1 0,0 2 2 15,3 4-5-15,1-1-3 0,-1 1 1 16,1-1 0-16,3-2 1 16,0-4 6-16,0-6 6 15,0-6 1-15,0-7-1 16,0-2-6-16,0-4-2 16,-3 0 2-16,-1 3 1 15,-3 1-1-15,-3 2 1 16,-4 7-4-16,0 3 1 15,0 6-7-15,0 12-3 16,-1 1 3-16,1 3 3 16,0 3-3-16,4 0-3 15,-1-3-2-15,4-1 3 16,0 1 0-16,4-3 1 16,-1-4 0-16,1-2 0 15,3-1 0-15,0-2 0 0,0-4-14 16,0-3-3-16,0 0-48 15,4-7-23-15,10-11-36 16</inkml:trace>
  <inkml:trace contextRef="#ctx0" brushRef="#br0" timeOffset="24742.877">15984 7319 196 0,'4'-12'74'0,"-4"5"-58"0,3-2 12 0,-3 6-1 15,0 0 0-15,-3 0 3 16,-1 0-5-16,-3 3-1 16,0 0-13-16,-3 3 7 0,-8 3 2 0,-3 3-2 15,-4 1 2-15,-3 2-7 16,-4 4-3-16,0 3-5 15,-3 0-4-15,0 3 0 16,0 3-1-16,-1 3 2 16,1 3 1-1,0 1-4-15,3 8 1 0,4-2 0 16,3-4 2-16,4-2-3 16,7-4 0-16,3-3-1 15,8-3 0-15,6-3 2 16,4-7 0-16,7 4 2 15,4-7 1-15,3 1-1 16,0-4-2-16,1 0-2 0,-1 1 1 16,0-4 1-16,-3 0 0 15,-1 0 0-15,-3 0 2 16,-3 0 1-16,-4 1 3 16,-7 2 3-16,-4 3 2 15,-3 1-5-15,-3 8-2 16,-4 1-2-16,-4 6 1 15,0 7-4-15,-3-1 0 16,4 7-1-16,2 2 0 16,5-5 0-16,-1-4 0 15,4-6 0-15,7 0 0 16,7-6 2-16,4-3 2 16,3-4-3-16,4-2 0 15,-1-1-1-15,4 1 0 16,-3-4 4-16,0 3 1 0,-4 1-4 15,-4 2 1-15,1 4 0 16,-7 3 0-16,-4 3 0 16,-4 6 2-16,-3 3 1 15,-4 16 1-15,1 3-5 16,-4 7-1-16,0-7 1 16,-1-3 2-16,5 3 0 15,3-6-1-15,3-3-2 16,4 0 1-16,7-7-1 15,4-2 0-15,3-7 2 16,4-10 0-16,3-2-3 16,0-7 2-16,4-6-6 15,-1-3 0-15,5-3-26 0,-1-1-10 16,4 1-22-16,-4-3-10 16,7 6-45-1</inkml:trace>
  <inkml:trace contextRef="#ctx0" brushRef="#br0" timeOffset="31364.203">16129 7946 220 0,'4'-22'85'0,"-4"22"-66"0,0-9 10 15,0 9-1-15,0-3-1 16,0 0 1-16,0 0-4 15,0-1-3-15,0 4-11 16,0 0 5-16,0 0 2 0,0 0-3 16,0 4 2-16,0 5-3 0,0 13 0 15,3 9-3-15,-3 1 1 16,0-10-2-16,0 25 0 16,4 12-3-1,-1-2-1-15,1-7-1 0,-1 6 0 16,1-2-5-16,-1-4 1 15,1-3 0-15,-1-3 2 16,1-7-1-16,-4-12-1 16,0-3-2-16,0-3 1 15,3 3-26-15,1-3-9 16,-4-10-28-16,0 1-10 16</inkml:trace>
  <inkml:trace contextRef="#ctx0" brushRef="#br0" timeOffset="31680.899">16369 8370 288 0,'0'0'107'0,"0"0"-83"0,0 0 4 0,0 6-2 15,0 3-11-15,0 4 0 16,3 15-9-16,1 7-2 16,-1 5-2-1,1 7-2-15,0-3 1 0,-1 0-1 0,4-3 0 16,-3 0-3-16,3-7 0 15,0-2-34-15,0-7-15 16,0-7-77 0</inkml:trace>
  <inkml:trace contextRef="#ctx0" brushRef="#br0" timeOffset="32549.026">16919 7843 236 0,'4'-19'88'0,"-4"19"-69"0,3-19 8 16,-3 13-1-16,0 3-3 16,0 0 3-16,-3 0-3 15,-4-1 0-15,-4 4-12 16,-3 4-2-16,-4 2-2 0,1 3 1 0,-1 4 0 16,0-1-4-16,4 4-3 15,0-3 2-15,4 5 0 16,-1 7-1-16,0 1-2 15,4 5 1-15,0-6-1 16,4 3 0-16,3 4 0 16,0-7 4-16,3-3 2 15,4-4 0-15,4-2-1 16,7-3-6-16,3-4-1 16,4 0 3-16,-4 1 1 15,-4-4 0-15,12 0-2 16,-5 1-2-16,4 2 1 15,11 4 1-15,-14-1 2 16,-4-2-1-16,0 5-1 16,-3-5 1-16,0 8 1 15,-1 1 1-15,-3 0 1 0,0 6 6 16,-7 0 6-16,-3 0-4 16,-4-3 1-16,-4-3-6 15,-3-3-2 1,-3-4-2-16,-1-5 0 15,-3-4-2-15,4 0-1 0,3-3 1 16,-8-3-1-16,-2-4 0 16,3-2 2-16,3-3-3 15,4-1 0-15,3-3-1 16,8-6-2-16,3-3 0 16,0 3 3-16,0 4 0 0,7-30 3 15,7-11-1-15,-3-7 2 16,-4 6-2-16,0 1-1 15,-3 6 1-15,-8-4-1 16,-3 7 2-16,-3 3 3 16,3 12-4-16,-11 1-1 15,1 6-2-15,-1 18-2 16,1 7 0-16,-1 9 0 16,0 1-6-16,4 8-2 15,0-2-17-15,4 6-9 16,-1 0-7-16,4-4-2 15,0-2-18-15,4 3-7 16,6 9-36 0</inkml:trace>
  <inkml:trace contextRef="#ctx0" brushRef="#br0" timeOffset="32868.466">17392 8307 272 0,'-7'-6'101'0,"3"6"-78"0,1 0 9 16,3 0-3-16,-4 6-9 0,4 3-1 16,0 4-5-16,0 3 1 15,0 6-8-15,0 6-4 0,0 3 0 16,0-6-2-16,0 16-1 15,0 9-2-15,0-3 1 16,4-6 3-16,-1-7 1 16,1-2-15-16,-1-13-6 15,1-4-22-15,3-2-8 16,7-4-42 0,4-6-58-16,-1-6 42 15</inkml:trace>
  <inkml:trace contextRef="#ctx0" brushRef="#br0" timeOffset="33506.307">17805 7902 208 0,'10'-15'77'0,"-6"12"-60"0,-4-4 10 16,0 4 4-16,0-3-6 16,0 3 0-16,0-3-5 15,0-4-2-15,-4 4-10 16,1-3 4-16,-1-1 3 0,1 1 4 0,-4-1 1 16,0 1-7-1,-4-1 0-15,0 4-2 0,1 0 1 16,-1 3-4-16,1 0 0 15,-1 3-3-15,1 0 0 16,-1 3-3-16,0 6 1 16,1 4 0-16,-1 6 1 15,1 9-2-15,-1 9-2 16,4 20 3-16,0 9 2 16,0 3 0-16,3 0 0 15,4 0-1-15,0-4 2 16,0-14-1-16,11 5 2 15,7-9-2-15,3-6 0 16,7-13-3-16,7-9-2 16,4-10 1-16,3-2-1 15,-3-14 0-15,-4-2 2 16,-3-10-1-16,-4 3 2 16,-3-2-2-16,-7-1-1 0,-8 3 3 15,-6-3 0-15,-8 10 1 16,-6-1 2-16,-11 1-3 15,-8 9-2 1,-2 0-3-16,-1 9 1 0,0 1-1 16,7-1-2-1,4 7 0-15,7-3 3 0,4 2-9 16,2-2-3-16,8-1-20 16,8-2-6-16,6-7-18 15,3-3-4-15,8-6-82 16</inkml:trace>
  <inkml:trace contextRef="#ctx0" brushRef="#br0" timeOffset="33813.986">18221 8357 316 0,'-7'-6'121'0,"3"6"-95"0,1 0 5 0,3 0-4 16,-4 6-16-16,1 4-1 16,-1 2-6-16,4 16-1 15,-3 13-1-15,3 6-4 0,-4 0 1 0,4 6 1 16,0-9 2-16,0 6-1 16,0-9 2-16,0-6-2 15,0-1-1-15,4-6-4 16,-1-6-2-1,4-6-33-15,0-3-11 0,0-10-48 16,4-3-59 0,3-7 41-16</inkml:trace>
  <inkml:trace contextRef="#ctx0" brushRef="#br0" timeOffset="34152.744">18457 7849 300 0,'0'-3'112'0,"0"3"-87"0,-3 3 7 0,-1 7-5 15,1 5-11-15,-4-2 1 16,3 12-8-16,1 6-1 15,-1 4-4-15,1-1-3 0,3 4 2 16,3-4-2-16,4-2 2 16,0-10-4-16,4 3 0 15,3-6 1-15,0-7 0 16,4-3 0-16,-1-5 2 16,1-4-3-16,0-4 0 15,-4-2-26-15,-4 0-11 0,1 3-85 16,3-7-59-1,4-2 73-15</inkml:trace>
  <inkml:trace contextRef="#ctx0" brushRef="#br0" timeOffset="34452.503">18644 7808 252 0,'7'-22'96'0,"-7"16"-75"0,4 0 10 0,-4 6-2 16,0 0 0-16,0 3 5 16,0 6-8-16,3 7-1 15,-3 6-14-15,0 9-2 0,0 10 1 16,0 25-6-16,0 0 0 16,0 0 0-16,0-4 0 15,4-2-2-15,-1-4-2 16,1 10 1-16,3-6-1 15,0-4-3-15,0-6 2 16,0-6-23-16,4-9-10 16,-1-7-17-16,-3-9-7 15,1 0-72 1</inkml:trace>
  <inkml:trace contextRef="#ctx0" brushRef="#br0" timeOffset="34798.501">18948 8370 308 0,'-4'-3'115'0,"4"3"-89"0,0 0 3 0,0 0-4 16,0 9-9-16,4 3 1 16,-1 7-5-16,1 19 0 15,-1 6-7-15,1 0-5 0,-4 3-1 16,0-6 1-16,3-4 2 16,-3 1-6-16,4-10 1 15,-1-3-23-15,1-3-8 16,-1-9-10-16,1 2 0 15,0-5-25-15,-1-7-10 16,1 0-13 0</inkml:trace>
  <inkml:trace contextRef="#ctx0" brushRef="#br0" timeOffset="35308.852">19078 8003 244 0,'-3'-13'90'0,"-1"7"-70"0,4 0 13 16,0 3 1-16,0-4-9 15,0 1 0-15,0-3-10 0,4-4-4 16,-1-3-6-16,4 1 1 0,7-1 3 15,4 0-5-15,7 4 0 16,3 2 2-16,4 4 3 16,-1 6 2-16,1 10 3 15,-7-1 6 1,-4 10 2-16,-7 12-3 0,-7 10 1 16,-7 3-7-16,-7 9-3 15,-3 0-5-15,-5-6-2 16,-2 0 1-16,3 1 0 15,0-5-5-15,3 1 1 16,0-3-2-16,8 3 0 16,3-10 0-16,3-2 0 15,8-7 2-15,7-9 2 16,6-7-3-16,5-6 0 16,2-3 3-16,1-3 1 0,-4-3-6 15,-3 3 0-15,0-4-19 16,-4 4-8-16,-3-3-28 15,-4 6-11-15,0-10-186 32,0 10 118-32</inkml:trace>
  <inkml:trace contextRef="#ctx0" brushRef="#br0" timeOffset="36408.481">19406 7423 192 0,'-7'-7'74'0,"4"7"-58"0,-4 0 16 0,3 0 4 15,-3 0-7-15,0 0-2 16,0 4-4-16,0-1-3 16,3 0-10-16,1 0 2 0,3-3 2 15,0 0-1-15,3 3 0 16,1 0-1-16,7 0 2 0,3 1-5 15,3-1-3-15,1-3-3 16,3 3 0-16,0 3 0 16,4-3 1-16,-4 4 0 15,0-1 2-15,0-3 1 16,1 6 3-16,-5 1-1 16,1-1 0-16,-4 1-1 15,0-1 0-15,-3 3-4 16,-1 1-1-16,-3-4 1 15,0 4 0-15,-3 0 0 16,-1 2 0-16,-3 4 0 16,-3 3 0-16,-4 3 0 0,0 0 0 15,-4 3-2-15,1 1 1 16,-4-1-2-16,-1 0-1 16,1 0-2-16,4-6 1 15,-1 6 1-15,1-9 2 16,2 6-1-16,5-3-1 15,-1-3-2-15,4-3 1 16,0-1-1-16,4 1 0 16,-1-3 4-16,5-1 3 15,-1-2-2-15,3-1-2 16,1-3-3-16,3-6-1 16,0 0 2-16,0 0 0 15,0-3 1-15,0 3 2 16,-3 0-1-16,-1 3-1 15,-2 4 1-15,-5 2 1 16,-3 3 1-16,-3 4 3 0,-5 0-5 16,1 3-3-16,0-1-2 15,0 4 3-15,0-3 0 16,0-3 1-16,0 0 0 16,0-1 2-16,0-5-3 15,4 8 0-15,-1-8 1 16,0 6 0-16,1-4 0 15,3 1 2-15,0-4-3 16,3 4 0-16,5-4-1 16,2 4-2-16,4-1 3 0,4 7 2 15,3 6 0-15,4 3-1 16,3 7 1-16,0-1 1 16,0 1-3-16,1-1 0 15,-5-2 1-15,-3-4 2 16,-3-9-1-16,-7 9-1 15,-4-9 1-15,-4-1 1 16,-6-2-1-16,-8 0-1 16,-6-1 1-16,-8-2-1 15,-3 6 0-15,-4 0 2 16,-3-4-3-16,3 1-2 16,4-4-29-16,6 1-12 15,5-4-17-15,3 1-5 16,3-7-195-1,8 6 140-15</inkml:trace>
  <inkml:trace contextRef="#ctx0" brushRef="#br0" timeOffset="37185.698">11984 10182 208 0,'3'-28'77'0,"-3"9"-60"0,0-12 13 0,0 18 1 0,0-3-10 15,0 7-1-15</inkml:trace>
  <inkml:trace contextRef="#ctx0" brushRef="#br0" timeOffset="37397.26">11987 10072 425 0,'0'25'11'0,"0"10"-1"0,0 6-4 15,0 28-1-15,4 15 1 16,-1 10 3-16,1 3-2 15,0 19-2-15,-1 7-2 16,4-7-3-16,0 3 1 16,0 6-1-16,0-9 0 0,4-22 2 15,-1-21-3-15,1-17 0 16,0-18-1 0,-1-7-2-16,4-18-28 0,0-13-12 15,-3-19-32-15,0-16-13 16,-4-6-1-1</inkml:trace>
  <inkml:trace contextRef="#ctx0" brushRef="#br0" timeOffset="37875.848">12005 10276 192 0,'14'-56'74'0,"-7"24"-58"0,11-40 12 0,-8 31-1 0,12-9-4 15,6-3-2-15,7-7 2 16,0 10 0-16,4 3-12 16,0 13 2-16,0 12 1 15,-4 15 6-15,0 14 4 0,-3 8-3 16,-7 7-1-16,-8 22-5 16,-10 10 1-16,-3 2-9 15,-8 7-2 1,-6-4-1-16,-8 4 0 0,-6 3-2 15,-8 0-2-15,-3 3 1 16,-8-4-1-16,1-8 0 16,3-10 2-16,7-9-3 15,4-7 0-15,7-9-1 16,7 3-2-16,10-6 3 0,11 0 2 16,7 3-2-16,11-1-2 15,7 20 2 1,3 9 2-16,0 10 0 0,1 6-1 15,-1-3 1-15,-3-1 1 16,0-8-1-16,-4 5-1 16,0-12 1-16,-3 0-1 15,-4-9-11-15,-4-7-3 16,-2-12-28-16,-1 0-13 16,-4-10-26-16,1-9-10 15,6 0-17 1</inkml:trace>
  <inkml:trace contextRef="#ctx0" brushRef="#br0" timeOffset="38612.906">12781 10922 196 0,'0'-19'74'0,"0"10"-58"0,0-7 9 15,0 10 2-15,0-4-10 16,0 4-2-16,-3-3 0 16,-1 6 1-16,1 3-9 0,-4 3-2 15,-1 12-1-15,-2 14 0 0,-1 15 0 16,1 3 0-16,-1 0 0 15,4 3 0-15,4 3 0 16,6 3 0-16,4-2 0 16,4 2-2-16,3-15-2 15,0-7 3-15,0-12 2 16,4-12 0-16,-1-10 0 16,4-13-1-16,1-6 2 15,-5-9-3-15,1-3-2 16,0-4 0-16,-4-12-1 15,-4 0 0-15,-3-12 2 16,-3 2-1-16,-4 4 2 16,-7 6-4-16,0 3 0 15,0 13 1-15,0 9 2 16,0 12-1-16,3 14 2 0,1 14-2 16,3 14 2-16,0 12-2 15,3-1-1-15,4-2 1 16,4-6-1-16,3 2 0 15,3-8 2-15,5-4 3 16,-1-7 2-16,0-5-1 16,0-4-1-16,-3-5-1 15,-1-8 0-15,1-2 0 16,0-6 0-16,-1-7 0 16,1-6 2-16,0-7-5 15,-1 1-1-15,1 3 0 0,-4 9 0 16,0 10 0-16,0 12 2 15,-3 9-1-15,-1 7 2 16,1 3 0-16,3 0 3 16,0 3-3-16,0-3-2 15,0-3-22-15,0-4-11 16,4-5-22-16,0-4-8 16,3-9-64-1</inkml:trace>
  <inkml:trace contextRef="#ctx0" brushRef="#br0" timeOffset="39451.647">13596 10793 232 0,'-14'-9'88'0,"3"9"-69"0,1 3 2 16,3 3-3-16,-4 10-10 16,1 9 0-16,-1 16 7 15,4 6 2-15,7 3-8 16,3-3-1-16,5-6-1 0,2-7-3 15,8-5-1-15,-1-4-1 16,5-6 1-16,-5-7 0 16,1-6 1-16,-4-3-2 15,-3-6-2-15,-4-6 3 16,0-7 0-16,-4-6-4 16,-3-9 1-16,-7-10 2 15,0-3 1-15,0 4-1 0,0 8-2 16,3 7 7-16,8 35 9 15,3 15-1 1,7 12-4-16,4 7 1 16,3 9-7-16,4 13-1 15,3 6-2-15,4 13 1 16,-1-10-4-16,8-6 0 16,-7-9 3-16,-7-4 1 15,-8-6 1-15,-6-3 0 16,-8-3-2-16,-6-9 1 15,-8-10-2-15,-6-6 2 16,-5-10-2-16,-2-6 2 16,-8-9-4-16,-10-7-2 15,-4-5-5-15,0-4-2 0,7-3 2 16,7 6 5-16,11-3 0 16,7-6 1-16,11-1 2 15,10-8 0-15,7-1-3 16,3-6 2-16,8 0 1 15,3-3 0-15,4-3 0 16,0 6 0-16,7-3 0 16,10 0 2-16,0-3-1 15,4-3 2-15,0 6-2 16,-7 3-1-16,-4 6-2 0,-10 4 1 16,-7 9 3-1,-8 0 1-15,-6 6 1 0,-7 3 2 16,-8 4-5-1,-7 8-1-15,-6 4 4 0,-8 13 2 16,-3 15 0-16,-4 13-1 16,4 6-1-16,3 0 0 15,8 0-2-15,6-3-2 16,4-3 1-16,10-7-1 16,8 4-3-16,7-10 0 15,10-9 2-15,4-7 2 16,3-9 0-16,4-6 2 15,0-9-7-15,-1-4 1 16,5-6-19-16,3 0-8 16,-1-6-26-16,1-3-12 15,0-4-61-15</inkml:trace>
  <inkml:trace contextRef="#ctx0" brushRef="#br0" timeOffset="39902.128">14718 10483 272 0,'3'-31'101'0,"-6"18"-78"0,-4-3 4 0,3 10-3 16,-3 0-5-16,0 3 1 15,0 3-9-15,-3 6-2 16,3 7-5-16,-4 2-3 0,4 13 2 16,3-2-4-16,1-1-2 15,3-7 2-15,3-2 0 16,1-3 1-16,3-7 0 16,4-12 2-16,-1 3 1 15,1-10 1-15,-1-3 0 16,1-6 4-16,-4 0 3 15,0 0 0-15,-4 4 3 16,-3-1-1-16,-3 6 2 16,-4 4-6-16,-4 3-3 15,1 6-3-15,-1 6 0 16,1 6-2-16,-1 7-1 16,0 0-2-16,4 6 1 0,7 0-32 15,0-3-13-15,4 0-65 16,6-3-29-16,-2-7 25 15</inkml:trace>
  <inkml:trace contextRef="#ctx0" brushRef="#br0" timeOffset="40264.103">14792 11044 304 0,'-11'3'112'0,"8"-6"-87"0,-1-3 2 0,4 3-6 16,0 0-14-16,-3 0-2 16,3-1-3-16,0 4-2 15,0 0 1-15,0 0-1 0,3 4 2 16,-3-1-1-16,4 0-1 16,-4-3 1-16,0 0 1 15,0 0-1-15,0 0 2 16,3-3-2-16,-3 0 2 15,0-1-4-15,0 4 0 16,0 0 1-16,4 4 0 16,-1 2 0-16,1 0 2 15,0 4-1-15,-1-1-1 0,1 0 3 16,3 1 0-16,0-4-10 16,0-3-5-16,0 3-45 15,3-6-20-15,4-6-46 16</inkml:trace>
  <inkml:trace contextRef="#ctx0" brushRef="#br0" timeOffset="42153.986">16020 9730 224 0,'0'-9'85'0,"0"3"-66"0,0 0 8 16,0 2 0-16,0-2-5 16,0 6-1-16,0-3-3 15,-4-3 1-15,1 6-10 16,-1 0 3-16,1-3 2 0,-5 3-3 15,1 0-1-15,-3 0 0 16,-8 0 1-16,-3 3-1 16,-7 3 1-16,0-3-2 0,-1 7 2 15,-2-4-2-15,-1 3 2 16,0 1-6-16,-3 2-3 16,0 4-1-16,-4 0-1 15,0 2 0-15,0 11 0 16,0 5-3-16,4 7 2 15,3 6-1-15,8-3 0 16,2-4 2-16,12-5 2 16,6-1-1-16,11-5-1 15,8-4 1-15,6-6-1 16,7-1-3-16,4-8 0 16,-1-1 2-16,1 1 2 15,-4-10 0-15,1 6-1 16,-5-6 1-16,-6 0-1 15,-4 3 0-15,-3 0 2 16,-4 3 5-16,-4 1 4 0,-3 2-4 16,-7 4-2-16,-3-1-2 15,-1 4-3-15,-3 6-2 16,0 3 1-16,0 9 1 16,0 4 2-16,-1 0-3 15,5 2 0-15,3-5-1 16,3-4 0-16,8-3 2 15,3-9 0-15,3 3-3 0,8-6 2 16,0-4 1-16,-1 1 0 16,1-4-3-16,0 1 2 15,-4 2 3-15,-4 1 1 16,-3 6-1-16,-3 3 1 16,-4 3-2-16,-7 6-1 15,-4 7 1-15,1 6 1 16,-4 6-1-16,-1-3-1 15,1-3 1-15,4 0-1 16,-1 3 0-16,4 0 0 16,4 3-5-16,3 0 1 15,3-3 2-15,4-6 1 16,4-4 1-16,3-5 2 16,0-7-3-16,4-3-2 15,-1-3-9-15,1-10-3 0,0 7-30 16,-1-7-12-16,1-6-95 15</inkml:trace>
  <inkml:trace contextRef="#ctx0" brushRef="#br0" timeOffset="43296.966">16260 10107 236 0,'3'-13'90'0,"-3"13"-70"0,0 0 10 0,0 0-1 15,0 10-6-15,0 5-2 16,0 4-9-16,0 6-3 15,-3 10-5-15,-1-1-3 0,0 4 2 16,1 6-2-16,3 0 2 16,0-1-4-16,3-2 0 15,5 0 1-15,-1-7 2 16,3-5-1-16,4-7-1 16,4-7 3-16,3-5 0 15,7-7 1-15,1-3 0 16,-1-3-5-16,0-7 1 15,-3 1-16-15,-1 0-4 16,-2-1-111 0</inkml:trace>
  <inkml:trace contextRef="#ctx0" brushRef="#br0" timeOffset="43625.573">16609 10072 288 0,'7'-28'107'0,"-7"25"-83"0,3 6 6 0,-3 0-1 16,0 13-9-16,4 6 0 15,-1 6-7-15,1 6 0 16,-1 7-8-16,1 6-3 0,0 13 1 15,-1 6-2-15,1 3 2 16,-1-7-4-16,4-2 0 16,0-7 1-16,0 4 2 15,0-7-6-15,0-6-1 16,0-7-25-16,1-2-8 16,-1-7-24-16,0-9-9 15,3-3-44 1</inkml:trace>
  <inkml:trace contextRef="#ctx0" brushRef="#br0" timeOffset="43902.606">16958 10633 312 0,'7'-3'115'0,"-3"10"-89"0,3 11 1 16,-4-5-4-16,1 6-15 16,3 6-2-16,0 9-4 15,0 17 1-15,3 8-2 16,-2 4-1-16,2 0 1 0,-3-10-4 0,0-9 2 16,0 0-17-16,4-10-5 15,-1-6-27-15,-2-9-10 16</inkml:trace>
  <inkml:trace contextRef="#ctx0" brushRef="#br0" timeOffset="44421.191">17318 10273 252 0,'3'-16'96'0,"-3"10"-75"0,0-3 12 0,0 9 0 0,0-4-12 16,0 1 1-16,0 0-9 15,4 0-3-15,3-6-5 16,4 5-2-16,3-2 3 0,3 3-3 16,4-3 0-16,1 6 1 15,-1 9 2-15,0 1 6 0,-3 5 2 16,-4 7 1-16,-4 6 4 16,-6 10-9-1,-4 12-3-15,-4 4-4 16,-3-1 0-16,-3-3-4 0,-1-3-2 15,1-6 4-15,2-4 1 16,1-2-3-16,4-7-1 16,3-3 1-16,3-3 0 15,1-3-2-15,3-3 2 16,4-4 3-16,-1-6 1 16,4 4-4-16,0-10 1 15,4 0-5-15,0 0-1 16,-1 0-33-16,1-3-11 15,0-4-32-15,-1 4-12 16,8 0-22 0</inkml:trace>
  <inkml:trace contextRef="#ctx0" brushRef="#br0" timeOffset="44828.438">17960 10085 272 0,'11'-3'104'0,"-8"6"-81"0,4 3 12 0,-3 0 0 15,3 7-12-15,0 6-1 16,3 6-9-16,1 9 0 16,-1 7-8-16,1 12-1 0,0 10 2 15,-1 9-3-15,1-6-2 16,-1-3 0-16,1-7 1 15,0-6-3-15,-1-9 0 16,1-3-12-16,-1-7-5 16,1-6-30-16,-4-6-11 15,4-7-74 1</inkml:trace>
  <inkml:trace contextRef="#ctx0" brushRef="#br0" timeOffset="45371.146">17875 10737 236 0,'7'-6'90'0,"-3"6"-70"0,3-3 10 16,-4 3-1-16,4 0-6 15,1 3 0-15,2 3-6 16,-3 7-2-16,0 5-9 15,0 11-2-15,-3 11 2 0,-1 14-1 16,-3-1 2-16,-3 0-6 16,-1-9-1-16,1-6-2 15,-1-1 0-15,1-8-11 16,3-7-5-16,0-7-39 16,3-5-15-16,4-7-42 15</inkml:trace>
  <inkml:trace contextRef="#ctx0" brushRef="#br0" timeOffset="45902.86">18606 10489 268 0,'0'0'101'0,"0"7"-78"0,-4 2 11 0,0 0-1 15,4 7-16-15,0 9-2 16,0 3-9-16,0 7-2 16,0 9-2-16,0 6-2 0,0 9 1 15,0 4-4-15,0-3 2 16,4-10-4-16,0-3-1 16,-1-9-22-16,1-10-8 15,3-6-26-15,-4-13-9 16,1 1-28-1</inkml:trace>
  <inkml:trace contextRef="#ctx0" brushRef="#br0" timeOffset="46615.083">18955 10154 260 0,'7'-28'96'0,"-7"28"-75"0,-7-13 6 15,0 10-4-15,-4 3-11 16,-7 6 1-16,-3 7-4 16,-7 2 2-16,0 1-6 0,3 6-1 15,0-3 2-15,4-4-1 0,4 1 2 16,3-3-6-16,3-4-1 15,4 1 0-15,0-1 2 16,3-3-3-16,4 0 0 16,4 1-1-16,3-1 0 15,4 0 2-15,3 4 2 16,7 2-1-16,3 4-1 16,5 6 1-16,2 9-1 15,5 7 0-15,-5-1 0 16,-2 4 0-16,-1-3 0 15,-3-4 0-15,-4-2 0 16,-4-7 11-16,-2 0 7 16,-5-6 0-16,-3-4 1 15,-3-2-4-15,-8-4 1 16,-3 1-11-16,-3-4-3 16,-1-3-2-16,-3 0 0 0,0-3 0 15,-4 0 0-15,0-3-3 16,4-6 2-16,4-1-1 15,-1 1 0-15,8-1 2 16,3-8 2-16,3-11-1 16,4-11-1-16,4-10-2 15,3-1 1-15,4-5 1 16,-4-4 0-16,3-6-3 16,-3-9 2-16,-3-9 3 15,-4 5 1-15,-3 10-4 16,-8 13 1-16,-3 15 0 15,-4 13 0-15,1 15 0 0,-4 16 0 16,0 16 0 0,3 13 0-16,4 5-5 0,3 1-1 15,8-1-26-15,3-5-9 16,4 2-32-16,3-6-14 16,3-2-33-1</inkml:trace>
  <inkml:trace contextRef="#ctx0" brushRef="#br0" timeOffset="46855.792">19269 10568 260 0,'3'-3'96'0,"-3"3"-75"0,4 9 10 0,-4 0 1 0,3 4-11 15,1 6 0-15,-1 3-10 16,-3 6-4-16,0 6-4 15,0 4 0-15,0 9 0 16,0 3-4-16,0 0 1 0,4-3-2 16,3-15-2-16,0-4-15 15,4-6-7-15,3-13-36 16,3-12-12-16,5-9-35 16</inkml:trace>
  <inkml:trace contextRef="#ctx0" brushRef="#br0" timeOffset="47438.488">19629 10100 252 0,'7'-47'96'0,"-7"32"-75"0,0 2 3 0,-4 10-4 16,4 3-2-16,-7 6 1 15,0 7 3-15,-4 3 3 16,1 2-13-16,-1 4 0 0,-3 0 1 16,0 3-7-16,0 0-1 0,0 7-3 15,3-1-2-15,1 4-2 16,3 5 1-16,3 17 1 15,4-1 0-15,4 1-3 16,-1-17 2-16,1-8 3 16,6 5 1-16,11 4-1 15,4-9-2-15,7-10 3 16,7-10 2-16,6-3-2 16,1-2 0-16,-3-14-1 15,-5-2 1-15,-2 0-2 16,-4-10 2-16,-11-3 0 0,-7 0 1 15,-4-3 2-15,-10 6 3 16,-10 7-2 0,-15-1 1-16,-10 7-5 0,-4 6-2 15,-3 12-3-15,13-2 1 16,5 5-1-16,-1 7 0 16,0 6 0-16,8-2 0 15,3-4-3-15,7-10 1 16,0 4-22-16,7-4-8 15,7-2-10-15,3-4-2 16,1-3-26-16,3-3-9 16,7-3-19-1</inkml:trace>
  <inkml:trace contextRef="#ctx0" brushRef="#br0" timeOffset="48383.404">19981 9771 228 0,'-7'-9'88'0,"4"9"-69"0,-8 6 6 0,4 0 0 16,0 1-10-16,-4-1 2 16,1 3-4-16,-1 1 2 15,1-1-8-15,3 1 2 0,3-1 2 16,4 3-6-16,4-2-3 16,3-1 5-16,3-2 5 15,4-4-2-15,8-3 2 16,2-3 2-16,5-4 1 15,2 1-2-15,8 0 2 16,3-1 1-16,4 1-1 16,-7 0-5-16,-4 6-2 15,-3 0-2-15,-7 0 1 16,-4 9 2-16,-3-2 5 16,-8 2-4-16,-6 7 0 15,-8 3-2-15,-6 9 2 0,-5 0-5 16,-6 13-3-16,-3-4-1 15,-1-2 1-15,0-1-1 16,4 1-1-16,3-7 1 16,4 3-1-16,0-6-3 15,0-3 2-15,11-3-1 16,3-3 0-16,3-4 2 16,11-2 2-16,0-4-3 15,4-3 0-15,7-3 1 16,-1 0 0-16,5 0 0 15,-5 0 0-15,1 3 0 0,-4-3 0 16,-3 7 0 0,-4-4 2-16,-4 6-1 15,-2 1-1-15,-8-1 3 0,0 10 0 16,-4-3-4-16,-3 2 1 16,0 4 0-16,0 0 2 15,0 6-1-15,0-2-1 16,0-5-2-16,0 1 1 15,0-3 1-15,3 0 0 16,4-3-3-16,0-4 2 16,4 4-1-16,3-4 0 15,0 1 2-15,3 0 0 16,4 2 0-16,4 1 2 16,3-4-3-16,0 7 0 15,0 3 1-15,1-3 0 0,-5 0 0 16,-3 3 2-16,-3 0-1 15,-4 0 2 1,-3 9 0-16,-8-3 1 0,-7 7-5 16,-6-4 1-16,-8 4-2 15,-10-4 0-15,-4-3-9 16,0-6-5-16,4-3-34 16,7-3-13-16,3-4-55 15,11-2-23-15,7-10 18 16</inkml:trace>
  <inkml:trace contextRef="#ctx0" brushRef="#br0" timeOffset="52922.216">13423 13543 176 0,'-7'-9'66'0,"4"3"-52"0,-4 2 12 0,3 1 1 16,-3 0-4-16,0 0 0 15,0 0-3-15,0 0-3 16,0 3-9-16,-4 0 1 0,4 3 4 16,-3 0-5-16,2 6-2 15,-2 4-1-15,-1-4 1 16,1 10-1-16,-1 0 2 15,1 3-4-15,-1 0 0 16,-3 3-1-16,0 3 1 16,0 4 0-16,0 5 3 15,-4 1-1-15,0 6 0 16,1-4-1-16,-5 1 2 16,1-3-3-16,0 6 0 0,0 0 1 15,-4 3 2-15,1 19-1 16,2 3 0-16,1-1-6 15,4-2-1-15,-1 0 1 16,0 0 2 0,4 3 0-16,0 6-1 0,0 4 1 15,3-7-1-15,1 0 0 16,3-3 0-16,3 0 0 16,1 12 0-16,-1 7 0 15,1-6 0-15,-1 2 0 16,4-2 0-16,-3 9 0 0,3 0 0 15,0 0 0-15,0-4 0 16,3 1 0-16,1 3 0 16,-1 6 0-16,4-3 0 15,0 4 2-15,0-1 1 16,0 0-1-16,4 3-2 16,0-9 3-16,-1 0 0 15,4-12 1-15,4-7 0 16,3 0-2-16,4 0-2 15,3 0 3-15,4-3 0 16,7-6 1-16,-1-10 0 16,1-3 0-16,3 0 2 15,1-6-5-15,6-3-1 16,8-3 0-16,6-1 2 16,4 1-1-16,-3-4-1 15,-1-5 1-15,-3-7 1 0,4-7-8 16,10-8-3-16,7-14 11 15,-4-2 8-15,1-4-5 16,0-9-2-16,10-6-2 16,7-6 1-16,0-1-1 15,-6-12 2-15,-5-16-2 16,4-2 2-16,4-4 0 16,-4-4 1-16,-10-11-2 15,-7-20 1-15,-11-2-2 16,-4-1-1-16,-14-12-2 15,4-41 1-15,-11 16 3 16,-13 0 1-16,-8-10-1 16,-7 10-2-16,-11 6 1 15,-6-16 1-15,-12 1-1 16,-9 8-1-16,-12-18-2 0,-10 3-1 16,-6 16 4-16,2-6 1 15,4 2 0-15,4 17-2 16,3 11-2-16,-3-2 1 15,-1-13 1-15,-6 10 2 16,-8-1-3-16,-6-8 0 16,3-11-1-16,0 17 0 15,-4-4 0-15,-10 7-2 16,-7 18-4-16,3 26 0 16,7 18-3-16,1 25 0 0,-4 10-10 15,-11 12-1-15,4 13-7 16,7 3-1-16,7 3-9 15,14-3-2 1,14-3-75-16</inkml:trace>
  <inkml:trace contextRef="#ctx0" brushRef="#br0" timeOffset="54151.96">13772 13618 140 0,'4'-12'52'0,"-8"6"-41"0,4-4 9 0,0 7 0 16,-3 0 3-16,-1-6 6 15,4 5-5-15,0-2-2 16,0 3-12-16,-3-3 7 0,3 6 5 16,0 0-5-16,0 0 1 15,0 0-5-15,0 9 0 16,3 1-5-16,1 5 0 15,-1 4-3-15,1 6 0 0,3 10-1 16,0 5 0 0,-3 7-2-16,-1 4 1 0,4-1-2 15,-3-3-1-15,-1 0 1 16,1-10-1-16,-1-5-3 16,1-7 0-16,6-6-20 15,-3-7-10-15,-3-5-69 16,3-7-55-1,4-7 57-15</inkml:trace>
  <inkml:trace contextRef="#ctx0" brushRef="#br0" timeOffset="55189.184">13822 14503 160 0,'3'-19'60'0,"-3"6"-47"0,0 1 13 0,0 6 3 16,0-4-6-16,0 1 1 15,0-1-4-15,0 4-1 16,0 0-10-16,0 3 6 0,0 3 4 15,-3 6-8-15,-1 3-3 16,1 1-3-16,-4 9 1 16,0-4-1-16,0 4 0 15,0 0-3-15,0 0 1 16,-1-1-2-16,1-2-1 16,0 3 1-16,0 0 1 15,0-4-3-15,4 1 0 16,3 0 1-16,0-4 0 15,3 1-3-15,4 3 2 0,0-7-1 16,4 0 0-16,3-2 2 16,0-4 0-16,4 6 0 15,6-3 2-15,-2 4-1 16,2 2-1-16,1 7-2 16,0 3 1-16,-1 3 5 15,-2 3 5-15,-5 1-1 16,-3-1 3-16,-3-3-2 15,-8 0 0-15,-3-3-5 16,-7 3-3-16,-3-6 2 16,-4 0 0-16,-4 0-1 15,0-4-2-15,1-5-2 16,-1 5 1-16,1-5 1 16,-1-7 0-16,4-3 0 15,3-3 0-15,1-4-3 0,3-5 0 16,3-7 4-16,4-9 1 15,4-13-3-15,3-15 1 16,3-4 0-16,1-3 2 16,-1 1-3-16,4-10 0 15,-3-7 1-15,0 4 2 16,-4 3-1-16,-7 12-1 16,-4 13 1-16,-3 13 1 15,-3 12-6-15,-5 12 1 16,-2 13-10-16,-1 7-4 0,4 15-9 15,-4-3-4 1,4 9-10-16,4-3-2 0,3-2-64 16</inkml:trace>
  <inkml:trace contextRef="#ctx0" brushRef="#br0" timeOffset="55924.636">13966 15475 156 0,'8'-10'60'0,"-8"4"-47"0,0 0 10 0,0 6 3 15,0 0-4-15,-4-3 1 0,0-1-1 16,1 1-2-16,-4-3-10 16,0 0 2-16,0-4 2 0,0 4-1 15,-4 0 0-15,1 0-3 16,-1 2 1-16,-3 4-6 16,0 4-1-16,0 5 0 15,0 4 0-15,-1 8-2 16,1-2-2-16,4 10 1 15,3 2-1-15,3 6 0 16,4 11 2-16,0 5-1 16,7 6-1-16,0-2 1 15,4-4-1-15,6-9 0 16,5-6 2-16,6-7-1 16,4-9 2-16,3-6 0 0,0-7 3 15,0-9-1-15,1-6 2 16,-8-4-4-16,-3-5 0 15,-4-10-1-15,-7-7 1 16,-7-2-2-16,-3 2 2 16,-8 7 0-16,-10 7 1 15,-7 5-5-15,-8 10 1 16,-6 9 0-16,-4 7 0 16,4 5 0-16,7 8 0 15,3 2-7-15,8 0-3 16,2-3-16-16,8-3-7 15,4-3-28-15,3-7-14 0,7-2-29 16</inkml:trace>
  <inkml:trace contextRef="#ctx0" brushRef="#br0" timeOffset="56391.741">13882 16324 232 0,'0'-15'88'0,"0"12"-69"0,0-1 2 0,0 4-3 16,0 0-12-16,0 10-1 15,0 6-1-15,0 2 2 16,3 4-3-16,1 0 0 0,3 10 1 15,0-4-2-15,0 0-2 16,0-3 1-16,0-3 1 16,0-3-3-16,4-7 0 0,-1-2 1 15,4-4 2-15,1-3-1 16,-1-3 2-16,0-3-4 16,0-3 0-16,0 0-41 15,0-7-19 1,-3 0-42-1</inkml:trace>
  <inkml:trace contextRef="#ctx0" brushRef="#br0" timeOffset="56659.357">14044 16246 252 0,'-3'-9'96'0,"3"5"-75"0,0 4 3 0,0 4-2 15,3 5-10-15,4 10 1 16,0 9-6-16,4 7-2 16,-1 5-2-16,1 1-3 0,0 3 3 15,-1 0-2-15,1 9-1 16,-1 0 1-16,1-5-1 16,-1-1-3-16,1-10 2 15,-4-5-12-15,0-7-5 16,0-7-34-16,0-2-16 15,0-10-34 1</inkml:trace>
  <inkml:trace contextRef="#ctx0" brushRef="#br0" timeOffset="57152.371">13878 17096 208 0,'0'-10'79'0,"0"1"-61"0,7-4 6 0,-3 4 0 15,3 0-9-15,4-1 2 16,3-2-8-16,3 2-1 16,4 1-4-16,4 3 4 0,0 2 4 15,0 4 0-15,-1 7 3 16,-3 5-2-16,1 1 0 16,-8 12-5-16,0 0 0 15,-4 9-5-15,-3 7-2 16,-3 0 0-16,-4 0 1 15,0-7-1-15,0-6-1 16,0 1 1-16,3-11-1 16,1-2-3-16,0-3 2 0,3-7 3 15,3-6 1-15,1-3 3 16,3-7 3-16,7-5-4 16,0-4-3-16,0-6-1 15,4-3-1-15,0 3-16 16,-1-7-6-16,5 1-119 15</inkml:trace>
  <inkml:trace contextRef="#ctx0" brushRef="#br0" timeOffset="57993.779">13494 12192 184 0,'3'-16'68'0,"-3"10"-52"0,4 0 8 0,-4 2 0 15,0-2-8-15,0 0 1 16,0-3-1-16,3 5 2 16,-3-2-10-16,0-3 4 0,0 9 4 0,0 0 5 15,0 0 2-15,0 6-6 16,-3 7-2-16,-4 5-5 16,-4 7 1-16,1 10-6 15,-1 9-1 1,0 9-2-16,-3 0 1 15,4 1-2-15,-1-4 2 16,1-6-2-16,-1-3-1 0,4-10 1 16,0-6-1-16,3-6-3 15,4-10 0-15,0-9-9 16,4 0-5-16,-1-9-31 16,1-1-14-16,3-2-62 15</inkml:trace>
  <inkml:trace contextRef="#ctx0" brushRef="#br0" timeOffset="58293.067">13275 12148 244 0,'-3'0'90'0,"3"0"-70"0,0 0 2 0,0 0-6 16,3 6 6-16,1 0 8 15,3 4-6-15,3 2-2 16,4 4-13-16,4 9-1 0,3 13-1 16,7 12-1-16,8 6-1 15,2-2-6-15,1 2 1 0,0-9 0 16,0 0 2 0,-4-6-1-16,-3-3 2 0,-4-7-4 15,-3-3 0-15,-4-6-26 16,-7-6-9-16,-3-7-70 15,-4 1-62 1,-7-4 57-16</inkml:trace>
  <inkml:trace contextRef="#ctx0" brushRef="#br0" timeOffset="58758.047">12912 13123 256 0,'0'-6'96'0,"0"0"-75"0,3-4 10 0,-3 7-2 16,4-3-4-16,-1-1 0 15,4 1-6-15,4 0 1 16,7 3-11-16,6 3 3 0,12 0 4 16,9 0-4-16,5 0 1 15,3-3 1-15,7-10 1 16,17-6 0-16,15-12 4 16,0-16-7-16,-1-3-2 15,12 0-1-15,-1-1 1 0,-3 7-7 16,-15 7-4-16,-9 6 0 15,-15 5 2-15,-11 8 0 16,-10 8-1-16,-8 1 3 16,-6-1 0-16,-7 10-1 15,-4-3 1-15,-3 3-18 16,-8 0-6-16,-3 0-32 16,0 3-11-16,-3 7-99 15,-5-1-48 1,-6 7 105-16</inkml:trace>
  <inkml:trace contextRef="#ctx0" brushRef="#br0" timeOffset="62091.696">18736 12957 168 0,'-3'-28'63'0,"3"28"-49"0,-8-22 5 0,5 12-2 0,-1-5-2 16,1-1 1-16,-1 3-4 15,1 1-2-15,-1-1-6 16,-3-5 6-16,0 2 3 0,4 6 0 16,-4 1 2-16,-4 0-4 15,0 5 1-15,-3-2-1 16,-3 6 1-16,-1 0-6 15,-3 0-2-15,-4 6-2 16,-7-2 1-16,-3 5 2 16,-4 0 2-16,-3 1-1 15,-4 9-1-15,4 3-3 16,10-4 1-16,7-2-2 0,-6 12 2 16,6-6-2-16,-7 16 2 15,4-10-4-15,-7 13 0 16,-15 15 1-16,1 13 2 15,0 16 1-15,10-25 3 16,7-7-3-16,-10 25 0 16,10-15-1-16,-14 47 1 15,-10 28-2-15,-1 9 2 16,1 7-4-16,6-13 0 16,4 3 7-16,4 10 4 15,10-13-3-15,4 6 1 16,7 13-7-16,7 22-1 15,7-3 0-15,7 18 0 16,3-18 0-16,8 9 0 16,3 6 0-16,7-18 0 15,7 3 2-15,4-10 1 0,7-25 7 16,0-12 4-16,7-4-5 16,17-8-3-16,8-17-1 15,6-12 1-15,1-9-3 16,0-10-2-16,6-6 0 15,15-10 1-15,3-15 3 16,-3-16 4-16,3-22-2 16,15-12 1-16,3-10-5 15,-7-10 0-15,7-8-3 16,3-20-1-16,0-24 3 0,-10-13 1 16,-10 3-1-16,3-28-2 15,-1-22 1 1,-6-7 1-16,-11-27-1 0,-7 2 2 15,-10-12-2 1,-4-12 2-16,-11 9-2 0,-10-19 2 16,-17 15-4-16,-22-24 0 15,-21 6 1-15,-15-19 2 16,-17-3-1-16,-31-34-1 16,-25 15 1-16,-8-19-1 15,-13 16-3-15,-18 3 2 16,7 44 1-16,-1 44 0 15,-13 35 0-15,14 27 0 16,0 29-3-16,4 25 2 16,-1 19-26-16,18 12-9 0,18 10-17 15,17 12-8-15,18 4-85 16</inkml:trace>
  <inkml:trace contextRef="#ctx0" brushRef="#br0" timeOffset="63788.536">18609 13296 192 0,'0'-4'71'0,"-3"-2"-55"0,3 3 6 0,0-3 0 16,-4 6-10-16,0-10 1 15,1 7-4-15,3-3 2 16,-4 0-6-16,4-1 1 0,0 1 1 15,-3 0-3-15,3 0-1 16,-4-1 3-16,1 1 1 16,3 3 1-16,0 0 0 15,-4 0 2-15,1 3 1 16,-4 0-3-16,0 0-3 16,-4 3-2-16,0 6 0 15,-3 4 0-15,0 6 3 16,-3 9-3-16,-5 16 0 15,1 6 3-15,0 0 1 16,3 0-1-16,1 0-1 16,-1 4-3-16,4 2 1 0,7 4-2 15,7-7-1 1,4-9 1-16,10 0-1 0,7-13 2 16,-4-15 1-16,-2-4-1 15,9-12 1-15,12-6 0 16,-1-10 1-16,0-9-2 15,-3-3-2-15,-4 0 3 16,-10 9 0-16,-4 0-1 16,-7-3 1-16,-4-6-2 15,-6 9-1-15,-8 7 1 16,-6 2-1-16,-8 4-3 16,-7 6 0-16,-7 6-1 15,11-3 0-15,7 7-6 0,-4-1-4 16,1 19-28-16,10-6-10 15,3-3-74 1</inkml:trace>
  <inkml:trace contextRef="#ctx0" brushRef="#br0" timeOffset="64629.777">18542 14130 184 0,'4'-4'68'0,"-4"1"-52"0,-4 3 10 16,4 0 1-16,0 0-4 0,0 0 0 15,-4 3-3-15,4-3-1 16,-7 4-10-16,-3 2 1 15,-1 3 3-15,-3 1-1 0,0 2 1 16,-4 4-5-16,8 3-3 16,-1 0 0-16,1 9-1 15,-4 12-2-15,6-11 1 16,1-4-4-16,4-3 0 16,3 3 1-16,3-6 0 15,4-4 2-15,8-5 1 16,2-1-1-16,1-9-2 15,7 6 1-15,-1-6 1 16,1 4-1-16,0 2 2 16,-1-3-4-16,-2 6 0 15,-1 7 1-15,0-3 0 0,-4-1 2 16,-6 4 1-16,-4-1 7 16,-3 1 4-16,-8 3-1 15,-3 0 0-15,-4 3-5 16,1-3-3-16,-4-4 0 15,0 1-1-15,0 0-2 16,-1-7-2-16,1-3-2 16,0-3 1-16,0-3 1 15,0 0 2-15,3-3-3 16,4 3-2-16,0 0 2 16,4-9 0-16,3-13 1 15,3 0 0-15,1-6 0 0,3-7 0 16,0-12 0-16,4-9 0 15,-4-4 0-15,3 4 0 16,-3-1-3-16,-3 10 2 16,-1 3 3-16,-3 10 1 15,-3 6-8-15,-4 9-2 16,0 9-14-16,-4 7-6 16,0 10-15-16,1 2-6 15,3 0-80 1</inkml:trace>
  <inkml:trace contextRef="#ctx0" brushRef="#br0" timeOffset="65784.479">18503 15214 188 0,'0'-21'71'0,"0"21"-55"0,0-22 11 15,0 15 3-15,0 7-7 16,0 0-1-16,0-3-1 15,0 0-1-15,0 0 17 16,7 15-20-16,-3 7-4 16,-1 9-1-16,1 10-4 0,-1 6 1 15,1-3-8-15,-1 0 0 16,1-4-1-16,-4 4 0 16,0-13 0-1,0 3 2-15,0-9-19 0,3-3-6 16,1-6-28-16,0-4-12 15,-1-6-53 1</inkml:trace>
  <inkml:trace contextRef="#ctx0" brushRef="#br0" timeOffset="66985.122">18390 16199 188 0,'-10'-9'71'0,"3"2"-55"0,3-2 17 0,1 6 7 0,-1-3-14 15,1-1-3 1,3-2-4-16,0 6-3 0,3-4-8 15,1-2 1-15,3 6 4 16,3-7-3-16,4 1 2 0,4 0-5 16,-4 6 1-16,0-1-3 15,4-2 2-15,7 0 0 16,-1 3 3-16,-6 3 1 16,0 3 1-16,-4 3 0 15,-4 7 2-15,-3-1-5 16,0 7-3-16,-3 0-3 15,-4 12-3-15,-4-6 1 16,1 3 1-16,-1 4-1 16,1-1-1-16,-1 1 1 0,1-1 1 15,-1-3-3 1,4-6 0-16,0 6-1 16,4-9 0-16,-1-3 2 0,4-4 2 15,0-2-1 1,0-7 2-16,0 3 0 0,4-6 1 15,0 0-2-15,-1 0 1 16,1 3-2-16,3-3-1 16,-4 0 1-16,1 0-1 15,0 0-11-15,-1 0-3 16,-3 0-46-16,0 0-20 16</inkml:trace>
  <inkml:trace contextRef="#ctx0" brushRef="#br0" timeOffset="67459.321">18538 16883 220 0,'4'-7'85'0,"-4"7"-66"0,0 0 10 0,0 0-1 16,0 7-5-16,0 2 0 16,4 0-8-16,-4 7-2 15,3 3-7-15,1 0 3 0,-1 3 1 16,1 0-3-16,-1 3-2 16,1-3 0-16,-1 0-1 15,1-4 0-15,-1-2 0 16,1-3-5-16,-1-4 1 15,4-3-2-15,0-6 0 16,1-3 2-16,-1-3 2 16,0-4-39-16,0 1-14 0,3-7-79 15</inkml:trace>
  <inkml:trace contextRef="#ctx0" brushRef="#br0" timeOffset="67697.982">18655 16939 316 0,'-7'3'121'0,"7"0"-95"0,3 10 3 0,-3-4-8 16,0 7-12-16,0 6-1 16,4 9-4-16,-4 10-1 15,3 9-1-15,1 3-4 0,-1-2 1 16,1-4-1-16,0-10-2 15,-1 1-26-15,1-10-12 16,-4-6-169 0,7-13 73-1</inkml:trace>
  <inkml:trace contextRef="#ctx0" brushRef="#br0" timeOffset="68353.092">18440 11549 208 0,'-11'-9'77'0,"11"9"-60"0,-14-16 6 0,10 16-1 0,1-3-6 16,-4-3 3-1,3 2-4-15,1 1 1 0,3 6-9 16,3 10 7-16,4 6 5 0,4 3-1 16,0 3-1-16,3 0-3 15,0-3-1-15,3 9-3 16,-2 1 1-16,-1-7-4 15,0 3 1-15,0 3-5 16,0-3 0-16,-3-2-3 16,-1-8-1-16,1-5 3 15,-1-4 1-15,1-9-41 16,0 0-17-16,-1 0-89 16</inkml:trace>
  <inkml:trace contextRef="#ctx0" brushRef="#br0" timeOffset="68651.517">18736 11537 240 0,'0'-7'90'0,"0"7"-70"0,0 7 13 0,0-7 1 15,0 9-9-15,0-3 0 16,-3 10-3-16,-1 6-2 15,0-3-10-15,-3 9-2 0,0 0 2 16,0 10-4-16,-3 9-1 0,-1 6-2 16,1 3 0-16,-1 4-4 15,0-7 0-15,4-2 1 16,0-11 0-16,0-8-5 16,0 8-1-16,-3 14-26 15,3-7-11-15,-1 0-14 16,1-13-4-16,4-6-51 15</inkml:trace>
  <inkml:trace contextRef="#ctx0" brushRef="#br0" timeOffset="69042.907">17949 12280 260 0,'-7'-7'99'0,"11"4"-77"0,3-6 2 0,0 3-4 15,4 6-5-15,6 0 1 16,4 6-2-16,4-3 1 16,7 3-8-16,10-3 7 0,11 7 5 15,11 2-6-15,6 1 0 0,1-1-7 16,3-2-2-16,14-7-2 16,11 0 1-16,-4-3 0 15,-7-3 1-15,0 0-5 16,-7 0 1-16,-3 0-55 15,-11-1-25-15,-10 4-62 16</inkml:trace>
  <inkml:trace contextRef="#ctx0" brushRef="#br0" timeOffset="74730.933">14044 13794 184 0,'0'-12'68'0,"-3"8"-52"0,-1 1 8 16,4 3 2-16,0 0-6 0,0 0-2 16,0 0-10-1,0 0-5-15,0 0-2 0,0 0 3 0,4 0 2 16,3 0 2-16,3 0 2 16,1 3-1-16,3 4 2 15,0 2 0-15,4 4 1 16,-1 5-4-1,4 1-3-15,1 0-2 0,-5 3 0 16,4 0 2-16,-3 3 2 16,0-6-1-16,-1 6-1 15,1-3-1-15,3 3 0 16,0 0 0-16,4 3 0 16,3 7 0-16,4-1 0 15,0 4-2-15,3 3-2 16,0-1 5-16,-3 1 1 15,0-3-2-15,0-4-1 0,-1 1-1 16,1-4 1-16,-4-3-2 16,0 7 2-16,1-4-2 15,-1 1 2-15,4 2 0 16,3 1 1-16,0 8-2 16,4-2-2-16,3 3 1 15,1-3 1-15,-4-4-1 16,-1 1-1-16,1-3 1 15,-4 2-1-15,1 1 0 16,-1-4 0-16,0 1 0 16,4 2 0-16,3 4 2 0,1 0 1 15,3 0-4 1,-1-1 1-16,-2-2 0 16,-1-7 0-16,-3 7 2 0,-4-7 3 15,0 4-2-15,4-4 0 16,0-2-1-16,3-1 1 15,4 3-2-15,0 4 2 16,0 2 0-16,-4 4 1 16,1 0 0-16,-5-4 0 15,-2 4-2-15,-1-3-2 16,0-4 1-16,-6-12 1 16,-8 0 1-16,14 6 3 15,14 7-5-15,-3-4-1 16,4 7 0-16,-8-4 0 15,0 4 0-15,-3 3 0 0,-4-1 0 16,1-2 0-16,-1 0 0 16,0-1 2-16,0-2-1 15,4-1 2 1,0-2 0-16,3-4 1 0,4 0-2 16,-3 3-2-16,-1-2 1 15,0 8-1-15,-3 1 0 16,0 0 2-16,-4 2-1 15,0 1 2-15,4 0 0 16,4-7 1-16,2 4 0 16,1-7 0-16,11 4 0 15,-4-4 2-15,-7-3-1 0,-4 1 0 16,-3-4-3-16,-4-3 1 16,0-4-2-16,4 1-1 15,-7 0 1-15,3 0 1 16,0 3-1-16,-3 0 2 15,0 6-2-15,0 0-1 16,-4-3 1-16,0-3-1 16,-3 0 0-16,-4-3 2 15,0-3 1-15,0-4 1 16,-3-2-2-16,-1-4-2 16,1-3-2-16,0 0 1 15,-4 0 1-15,0 4 2 16,-3-4-1-16,-1 0 2 15,-3 0-2-15,-3-3-1 16,-1 0-6-16,1-3-1 0,-4-3-32 16,0-10-14-16,0-3-13 15,0-6-4-15,-4 0-42 16,4-3-48 0,-3 3 54-16</inkml:trace>
  <inkml:trace contextRef="#ctx0" brushRef="#br0" timeOffset="75226.665">17896 16908 212 0,'-14'3'79'0,"7"-3"-61"0,0 0 8 0,4 0-1 15,-1 0-9-15,1 0 1 16,-1 0 1-16,4 0 3 16,-3 0-11-16,3 0-1 0,0 0 1 15,3 9 3-15,4 4 2 16,4-1-2-16,6 1 0 16,5 2-3-16,6 1 1 15,4 3-4-15,-1 0 1 16,1-4-1-16,-4-2 1 15,0 6 0-15,1-7 2 16,-5 1-1-16,-2 3 0 16,-5-1 3-16,-3-2 5 15,-3 6-5-15,-4-1 1 16,-4 4-8-16,-3 3-1 0,-3 1-2 16,-4-1 1-16,-4 9-2 15,1-3 2-15,-1 1-4 16,-3 2 0-16,0-2 1 15,0 5 2-15,0-5-1 16,0-7-1-16,-1-3-2 16,5-7-1-16,-1-5-29 15,1-10-14-15,-1-7-45 16,4-5-17-16,-4-4-29 16</inkml:trace>
  <inkml:trace contextRef="#ctx0" brushRef="#br0" timeOffset="77030.942">14376 17111 160 0,'0'-12'63'16,"0"6"-49"-16,0-1 5 0,0 7 0 0,0 0-7 16,0 0 1-16,3 0-6 15,1 0 1-15,3 0-5 16,0-3 3-16,3 0 0 0,5 0 4 0,-1-3 1 15,3-4-1-15,8-5-1 16,0 2-1-16,6-6 2 16,1-6-1-16,3-6 0 15,4-10-3-15,0-3 1 16,3-6-2-16,8 0 0 16,6-4 1-16,11 1 1 15,0-3-3-15,0-4-3 16,0-6 2-16,0-9 0 15,7 6-1-15,1 3-2 16,-1 7 1-16,-4-1 1 16,-3 4-1-16,-7 2 2 15,4-5-2-15,3-4 2 16,0 0 0-16,0 10 1 16,0 0-5-16,-7-1 1 15,-4 4 0-15,1-3 2 0,-1-10-1 16,4-9 2-16,4-3-4 15,-1 6 0-15,4 3 1 16,-21 16 0-16,-11 9 0 16,11-25 2-16,18-21-1 15,13-11 2-15,1 17-4 16,-4 15 0-16,-7 6 1 16,-7 1 0-16,-4 2-3 15,-6 4 0-15,-4-3 4 16,-4-4 1-16,4 4 0 15,0 2-2-15,0 10-2 0,-4 4 1 16,0-1 1-16,-17 22 2 16,-4 0-3-16,7-9 0 15,18-25 1-15,-7 3 0 16,-4 3 0-16,-3-7 0 16,-4 13 0-16,4 4 0 15,-4 5 0-15,-3 4 2 16,-4 6-1-16,-3 7-1 15,-8 2-2-15,-3 4-1 16,-3 2-7-16,-4 4-4 16,0 3 1-16,0 0 0 15,0 0 5-15,0 0 5 16,0 0 2-16,-7 0 3 16,7 0-8-16,0 0-1 15,0 0-3-15,0 0 1 16,-4-6-52-16,8 3-22 15,3-3-4-15</inkml:trace>
  <inkml:trace contextRef="#ctx0" brushRef="#br0" timeOffset="77464.497">17537 13587 188 0,'-22'6'71'0,"15"-2"-55"0,4-1 11 0,3-3 3 16,0 0-14-16,0 0-3 15,3 0-2-15,4-3 3 16,4-4-8-16,3-2 1 0,4-7 0 15,3 4-1-15,4-7 1 16,10 0 0-16,4 0 3 16,3 0-3-16,4 4 1 15,0 2-1-15,0 10 1 16,-8 6 0-16,-2 7 2 16,-8 8-1-16,-7 4 0 15,-3 7-5-15,-8 5-1 0,-3 4-1 16,-7 2 1-16,-3 7-2 15,-4 1-1-15,0-8 1 16,0-8-1-16,0-4-16 16,3-12-4-16,1-7-56 15,3-9-23-15,-4-3-11 16</inkml:trace>
  <inkml:trace contextRef="#ctx0" brushRef="#br0" timeOffset="81564.696">14161 14663 152 0,'10'-7'57'0,"-6"4"-44"0,-1 3 7 16,-3 0 1-16,4 0-5 16,-1 0 3-16,1 0-4 15,3 0-1-15,0 0-8 16,0 0 5-16,0 3 2 0,4 0-2 15,-1 1-1-15,1-1-4 0,3 0 1 16,0 0-2 0,4 0 2-16,-1 3 0 15,4-2 1-15,4 5-2 16,0-3 1-16,3 4-2 16,4 2 2-16,-1 4-2 15,1 3 0-15,0 3-1 0,0 0 2 16,-1-4-1-16,1 7 2 15,0-3-4-15,0 3 0 16,-1-3 1-16,1 0 0 16,0-3-2-16,3 0-2 15,4 0 3-15,0 0 0 16,3-4 1-16,1 1 0 16,-1 0 0-16,-3 2 0 15,3-5-2-15,-7 6 1 16,1 3 0-16,-1-7 1 15,4 4-2-15,3 0 1 16,0 0-2-16,4 3-1 16,0 3 1-16,0 0 1 15,0 0-1-15,-4 0-1 16,-3-3 1-16,0 0 1 16,0 3-1-16,3-3-1 0,0 0 1 15,4-3-1-15,0-3 0 16,0-4 0-16,-4 4 0 15,-3-4 0-15,0 1 2 16,-4-1 1-16,0 1-1 16,-3-1 1-16,-4 1-2 15,0 0 2-15,4-1-2 16,0-2-1-16,3 5 1 16,1-2 1-16,2-4 1 0,-2 4 1 15,-1-1-2-15,0 1-2 16,-3-1 1-16,-4 1-1 15,0-1 0-15,1 1 0 16,-5 6 0-16,1 0 2 16,0-1 1-16,-1 1 1 15,5 3 0-15,-1-3 0 16,4 0-2-16,-1 0-2 16,5-4 1-16,-1-2 1 15,-3-1-3-15,-1-2 0 16,1-1 1-16,0 1 2 15,-4-4-1-15,0 3-1 16,-3 1 3-16,0-1 0 16,-1 0-4-16,1 1 1 15,3 2 2-15,1 1 1 0,-1-1-1 16,3 1-2-16,-2-4 1 16,-1 1-1-16,0-1 0 15,0 1 2-15,1-1-1 16,-1 4 2-16,-3-4-2 15,-4 7-1-15,0-4 3 16,0 1 0-16,-3-1-1 16,-1-2-2-16,1-1 1 15,0 1 1-15,-1-1-3 16,4 0 0-16,-7-2 1 16,1 2 2-16,-1 0-1 15,0 1-1-15,0-1 1 16,4 1 1-16,-1-1-1 0,1 0-1 15,-1 4 1-15,-2 0 1 16,2-1-3-16,-3 1 0 16,0-4 3-16,1 7 1 15,-5-4-4-15,1-2 1 16,-1-4 0-16,-3-3 0 16,0-3 0-16,-3 0 0 15,-1 0 0-15,5 0 0 16,-1-9-22-16,0-1-8 15,0 1-16-15,0-1-6 16,0 1-10-16,0-3-3 16,0-7-49-1</inkml:trace>
  <inkml:trace contextRef="#ctx0" brushRef="#br0" timeOffset="82208.834">17745 15983 208 0,'-14'3'77'0,"7"-3"-60"0,0 0 2 0,7 0-2 16,0 0-2-16,-4 0 0 15,0 0 4-15,1 0 2 16,3 0-11-16,-4 0 3 0,4 0 3 16,0 0-2-16,0 0 2 15,0 0-5-15,0 0-1 16,0 0-4-16,4 9 1 16,-1-3 0-16,8 4 3 15,3-1-1-15,4 4 0 16,3-1-3-16,4 1 1 15,-1-1 0-15,1 4 1 16,0-3-2-16,-4-1-1 16,0 4-1-16,-3-4 0 15,-1 4 0-15,-3-3 2 0,-3 2-1 16,0-2 0-16,-4-1 1 16,0-2 1-16,-4 2 1 15,1-5 0-15,-1 8-4 16,1-2-3-16,-4-4 0 15,0 7-1-15,0 0 2 16,0-1 1-16,-4 1-4 16,4 0 1-16,0-7 0 15,-3 10 2-15,-1 0-1 16,-3-1-1-16,0-2 3 16,-3 0 2-16,-5 0-4 15,1-1-1-15,-3 1 0 16,-1 0 0-16,4-4 0 0,0 4 2 15,3-4-1-15,1-2-1 16,3-4-24-16,3-3-9 16,4-3-43-16,0-3-16 15,4-3-53 1</inkml:trace>
  <inkml:trace contextRef="#ctx0" brushRef="#br0" timeOffset="85589.649">14534 15581 140 0,'0'-3'55'0,"0"3"-43"0,0-3 10 0,0 3 3 16,0 0-3-16,0-3-1 15,0 0-7-15,4 0-1 16,0 3-8-16,-1 0 4 0,4 0 3 15,4-4 0-15,-1 1 1 16,4 0-3-16,0 0-1 16,4-3-3-16,3 0-1 15,0-1-1-15,4 1 2 16,0 0 1-16,0 3 1 16,3-1-4-16,4 1-1 15,6 3 1-15,5-3 2 16,-1-3-1-16,4 6 0 15,0-9 1-15,0 5 1 16,3-2-1-16,-7-3 1 0,1 6-2 16,2-4 0-16,5 1-6 15,3 0 1-15,0-1 0 16,3 1 2-16,-6-3 1 16,-1-1 1-16,0 4 0 15,-3 3 2-15,4 0-3 16,2 3 0-16,5 0-1 15,-1 0 1-15,-3 3 0 16,0 0 1-16,-3 0-2 16,-5-3-2-16,-2 0 1 15,-1 0-1-15,8-3 2 16,2 0 3-16,5-3 0 0,3-4 2 16,-4 1-4-16,-3 0 0 15,0-1-1-15,-3 1-2 16,-1 6 1-16,4-4-1 15,3 7 2-15,4 7 1 16,0-4-1-16,-7-3-2 16,-3 9 1-16,-1-9 1 15,-3 10-1-15,-4-10 2 16,4 6-2-16,0-6-1 16,0-6 3-16,3 6 0 15,-3 0-1-15,0-4-2 16,-4 4 1-16,-3 0-1 15,-4 0 2-15,0 4 3 16,-3-4-4-16,-4 6-3 16,-3-6 1-16,3 0 2 15,-3 0-2-15,0-6 0 16,-1 6 1-16,1-10 2 0,0 7-1 16,-4-3 2-16,0-4-4 15,0 7 0-15,-3-3 1 16,0 6 2-16,-1 0-1 15,-3 0-1-15,0 6 3 16,1-3 0-16,-5-3-4 16,1 0 1-16,-1 0-33 15,-3 0-13-15,0-9-109 16</inkml:trace>
  <inkml:trace contextRef="#ctx0" brushRef="#br0" timeOffset="86053.452">17755 15177 252 0,'-3'6'96'0,"3"-3"-75"0,0 0 8 0,0 1-3 0,0 2-8 15,3-3 0-15,1 0-4 16,3 6 1-16,3-2-8 16,1 2 2-16,3 1 2 0,4 2-4 15,3 1 1-15,4 2 1 16,3 1 2-16,0 3-3 16,-3-4-3-16,0 4 0 15,-1 0 1-15,1-3-1 16,-4-1 2-16,0-2-2 15,-3 0 0-15,-4-1-1 16,-3-3 0-16,-1 1 0 16,-3-1 2-16,-3 1-3 15,-4-1 0-15,0 1-1 16,-4 5-2-16,-6 4 3 0,-1 0 0 16,0 6-4-1,1 0 1-15,-4-3-9 0,3 6-2 16,1-6-32-16,-1-3-14 15,0-3-30-15,4-10-13 16,-3 0-15 0</inkml:trace>
  <inkml:trace contextRef="#ctx0" brushRef="#br0" timeOffset="87297.142">14524 16425 168 0,'10'-16'66'0,"-2"13"-52"0,2-13 10 16,-3 13 0-16,0-6-6 15,4-7 0-15,3 0-8 16,4-2-2-16,3-4-4 16,0 0 2-16,0 0 0 0,4-3 2 15,-1 3 0-15,5-3-2 16,2-4 1-16,8 7-2 16,4 0 2-16,6 1-2 15,4-1 2-15,0 0-2 16,-4-7 2-16,4 1-2 0,0 0 2 15,7-10-2-15,3-6 2 16,8 1-2-16,0-1 0 16,-4 0-3-16,-4 6 1 15,1 1-2-15,6 2-1 16,1 1 3-16,-1 8 2 16,-3-2-2-16,-7 0 0 15,-3 3 1-15,-4-3 2 16,0 6-3-16,3-10-2 15,0 4 2-15,1 0 0 16,3 0-1-16,-4 0-2 16,-3 2 1-16,-3 4-1 15,-5 1 0-15,-2-5 2 16,3 8-1-16,3-4 2 16,15-7 2-16,-4 1 2 0,-1 9-1 15,-2-6-1-15,-4 0-3 16,-7-3 1-16,0 0 0 15,-4 0 1-15,4 3-2 16,0-1-2-16,-1 4-2 16,1 4 1-16,-3 2 3 15,-1 3 1-15,-3-2-1 16,-4 5-2-16,-3-2 1 16,-7-1-1-16,-1-2-3 15,1-4 2-15,0 0 1 16,3 0 2-16,-3 0-1 0,-4 1-1 15,0-1 1-15,0 3-1 16,-3 4 2 0,-1 2 1-16,-3 4-1 0,1 0-2 15,-5 2-2-15,1-2-1 16,-1 6-1-16,1-3 3 16,-4-3 2-16,4 6 4 15,-1-3-4-15,-3-4-3 16,0 7-19-16,0-3-7 15,0-3-25-15,-3 6-9 16,3-9-62 0</inkml:trace>
  <inkml:trace contextRef="#ctx0" brushRef="#br0" timeOffset="87689.514">17706 14493 244 0,'-11'7'90'0,"11"-7"-70"0,-3 3 8 15,3-3-2-15,0 0-12 16,3 0-1-16,1 0-1 0,-1 0 0 16,8-7-6-16,7 1 3 0,6-3 1 15,5-1-3 1,-1 7 1-16,4-3-3 15,-1-3 2-15,-3 9-4 0,1 0-2 16,-5 0 4-16,-2 0 1 16,-5 9 4-16,1 0 1 15,-4 10-5-15,-3 0-2 16,-4 6 0-16,0 0 0 16,-4 3-2-16,-3 10-2 15,-3 0 1-15,-1 2 1 16,1 1-1-16,-4-6-1 15,3-4 1-15,0-6-1 16,4-6-42-16,0-7-17 16,4-5-87-1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D5A2-FD94-4DD3-A39E-6C3C25FE7A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and Range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D1F66-0D51-43F2-AB05-8E8224A09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85934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958" y="1008381"/>
            <a:ext cx="10178322" cy="4526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to:</a:t>
            </a:r>
          </a:p>
          <a:p>
            <a:pPr>
              <a:buFontTx/>
              <a:buNone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 identify the domain and range of a relation.</a:t>
            </a:r>
          </a:p>
          <a:p>
            <a:pPr>
              <a:buFontTx/>
              <a:buNone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 show relations as sets and mappings.</a:t>
            </a:r>
          </a:p>
          <a:p>
            <a:pPr marL="0" indent="0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45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620" y="195492"/>
            <a:ext cx="3977946" cy="600557"/>
          </a:xfrm>
        </p:spPr>
        <p:txBody>
          <a:bodyPr>
            <a:no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254" y="841146"/>
            <a:ext cx="12039380" cy="5821362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a set of ordered pairs. </a:t>
            </a:r>
          </a:p>
          <a:p>
            <a:pPr marL="914400" lvl="2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{(5,6),(2,7)}</a:t>
            </a:r>
          </a:p>
          <a:p>
            <a:pPr marL="0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a relation is the set of all its x-coordinates. </a:t>
            </a:r>
          </a:p>
          <a:p>
            <a:pPr marL="0" indent="0">
              <a:buNone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range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a relation is the set of all its y-coordinates.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7F86742-845C-4254-B88E-DB3AC81715C4}"/>
                  </a:ext>
                </a:extLst>
              </p14:cNvPr>
              <p14:cNvContentPartPr/>
              <p14:nvPr/>
            </p14:nvContentPartPr>
            <p14:xfrm>
              <a:off x="1267560" y="1558080"/>
              <a:ext cx="4743720" cy="4515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7F86742-845C-4254-B88E-DB3AC81715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8200" y="1548720"/>
                <a:ext cx="4762440" cy="453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305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120" y="92075"/>
            <a:ext cx="11931759" cy="27130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  <a:b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the relation {(3,2), (1,6), (-2,0)},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domain and range.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3922D5-D7FF-4548-86C7-AF73232A4E5D}"/>
                  </a:ext>
                </a:extLst>
              </p14:cNvPr>
              <p14:cNvContentPartPr/>
              <p14:nvPr/>
            </p14:nvContentPartPr>
            <p14:xfrm>
              <a:off x="2871360" y="438480"/>
              <a:ext cx="6420240" cy="4060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3922D5-D7FF-4548-86C7-AF73232A4E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2000" y="429120"/>
                <a:ext cx="6438960" cy="40791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09444093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4441" y="56251"/>
            <a:ext cx="11803117" cy="89192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relation {(2,1), (-1,3), (0,4)} can be shown by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" y="894080"/>
            <a:ext cx="3144520" cy="4191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norm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A Table</a:t>
            </a:r>
          </a:p>
          <a:p>
            <a:pPr>
              <a:buFontTx/>
              <a:buNone/>
            </a:pPr>
            <a:endParaRPr lang="en-US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endParaRPr lang="en-US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A Mapping</a:t>
            </a:r>
          </a:p>
          <a:p>
            <a:pPr>
              <a:buFontTx/>
              <a:buNone/>
            </a:pPr>
            <a:endParaRPr lang="en-US" altLang="en-US" sz="4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5FA27F-9523-4543-8B30-D75462029D4F}"/>
              </a:ext>
            </a:extLst>
          </p:cNvPr>
          <p:cNvSpPr/>
          <p:nvPr/>
        </p:nvSpPr>
        <p:spPr>
          <a:xfrm>
            <a:off x="6061314" y="948174"/>
            <a:ext cx="24496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A Graph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2C55684-E351-4677-B6EB-99A530E412BD}"/>
                  </a:ext>
                </a:extLst>
              </p14:cNvPr>
              <p14:cNvContentPartPr/>
              <p14:nvPr/>
            </p14:nvContentPartPr>
            <p14:xfrm>
              <a:off x="936000" y="607680"/>
              <a:ext cx="10091880" cy="5667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2C55684-E351-4677-B6EB-99A530E412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6640" y="598320"/>
                <a:ext cx="10110600" cy="56865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57915826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8592" y="77290"/>
            <a:ext cx="11413951" cy="1059498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the following table, show the relation, domain, range, mapping.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90184" y="1435097"/>
            <a:ext cx="43630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	  -1	  0	  4	  7</a:t>
            </a:r>
            <a:b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	   3	  6	 -1	  3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68593" y="2273624"/>
            <a:ext cx="42062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98630" y="1396460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35712" y="1380158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425941" y="1396460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400387" y="1418794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24F0700-A8B1-44E7-BD70-296FF9B3FC14}"/>
                  </a:ext>
                </a:extLst>
              </p14:cNvPr>
              <p14:cNvContentPartPr/>
              <p14:nvPr/>
            </p14:nvContentPartPr>
            <p14:xfrm>
              <a:off x="2928600" y="1255680"/>
              <a:ext cx="6175080" cy="4804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24F0700-A8B1-44E7-BD70-296FF9B3FC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9240" y="1246320"/>
                <a:ext cx="6193800" cy="482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470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70" y="62221"/>
            <a:ext cx="1243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08512"/>
              </p:ext>
            </p:extLst>
          </p:nvPr>
        </p:nvGraphicFramePr>
        <p:xfrm>
          <a:off x="92870" y="1874520"/>
          <a:ext cx="348015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870" y="729983"/>
            <a:ext cx="1200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relation, domain, range, and mapping from the given table.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ADFB75-2809-4006-B091-06B1B3C41028}"/>
                  </a:ext>
                </a:extLst>
              </p14:cNvPr>
              <p14:cNvContentPartPr/>
              <p14:nvPr/>
            </p14:nvContentPartPr>
            <p14:xfrm>
              <a:off x="4104720" y="1488240"/>
              <a:ext cx="3972960" cy="4873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ADFB75-2809-4006-B091-06B1B3C410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5360" y="1478880"/>
                <a:ext cx="3991680" cy="489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635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816100"/>
          </a:xfrm>
        </p:spPr>
        <p:txBody>
          <a:bodyPr>
            <a:norm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domain, range, relation, graph, ordered pairs,  and mapping 	of the following table.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25921" y="2059069"/>
          <a:ext cx="270213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74624" y="2059069"/>
          <a:ext cx="2540002" cy="319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61193" y="2059069"/>
          <a:ext cx="26945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200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267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Retrospect</vt:lpstr>
      <vt:lpstr>Domain and Range</vt:lpstr>
      <vt:lpstr>PowerPoint Presentation</vt:lpstr>
      <vt:lpstr>Definitions</vt:lpstr>
      <vt:lpstr>EX. 1) Given the relation {(3,2), (1,6), (-2,0)}, find the domain and range.</vt:lpstr>
      <vt:lpstr>The relation {(2,1), (-1,3), (0,4)} can be shown by</vt:lpstr>
      <vt:lpstr>Ex.2)  Given the following table, show the relation, domain, range, mapping.</vt:lpstr>
      <vt:lpstr>PowerPoint Presentation</vt:lpstr>
      <vt:lpstr>Try These  Write the domain, range, relation, graph, ordered pairs,  and mapping  of the following table.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and Range</dc:title>
  <dc:creator>Michael Kuniega</dc:creator>
  <cp:lastModifiedBy>Michael Kuniega</cp:lastModifiedBy>
  <cp:revision>3</cp:revision>
  <dcterms:created xsi:type="dcterms:W3CDTF">2019-11-10T21:00:25Z</dcterms:created>
  <dcterms:modified xsi:type="dcterms:W3CDTF">2019-11-10T21:49:13Z</dcterms:modified>
</cp:coreProperties>
</file>